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p:regular r:id="rId28"/>
      <p:bold r:id="rId29"/>
      <p:italic r:id="rId30"/>
      <p:boldItalic r:id="rId31"/>
    </p:embeddedFont>
    <p:embeddedFont>
      <p:font typeface="Lilita One"/>
      <p:regular r:id="rId32"/>
    </p:embeddedFont>
    <p:embeddedFont>
      <p:font typeface="Josefi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jNVkq/68po+PKeXl74dfQ9p5DT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77C1F9-8400-4D07-A98B-21016D43F1FD}">
  <a:tblStyle styleId="{A477C1F9-8400-4D07-A98B-21016D43F1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JosefinSans-regular.fntdata"/><Relationship Id="rId10" Type="http://schemas.openxmlformats.org/officeDocument/2006/relationships/slide" Target="slides/slide4.xml"/><Relationship Id="rId32" Type="http://schemas.openxmlformats.org/officeDocument/2006/relationships/font" Target="fonts/LilitaOne-regular.fntdata"/><Relationship Id="rId13" Type="http://schemas.openxmlformats.org/officeDocument/2006/relationships/slide" Target="slides/slide7.xml"/><Relationship Id="rId35" Type="http://schemas.openxmlformats.org/officeDocument/2006/relationships/font" Target="fonts/JosefinSans-italic.fntdata"/><Relationship Id="rId12" Type="http://schemas.openxmlformats.org/officeDocument/2006/relationships/slide" Target="slides/slide6.xml"/><Relationship Id="rId34" Type="http://schemas.openxmlformats.org/officeDocument/2006/relationships/font" Target="fonts/JosefinSans-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Josefi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1" name="Shape 2581"/>
        <p:cNvGrpSpPr/>
        <p:nvPr/>
      </p:nvGrpSpPr>
      <p:grpSpPr>
        <a:xfrm>
          <a:off x="0" y="0"/>
          <a:ext cx="0" cy="0"/>
          <a:chOff x="0" y="0"/>
          <a:chExt cx="0" cy="0"/>
        </a:xfrm>
      </p:grpSpPr>
      <p:sp>
        <p:nvSpPr>
          <p:cNvPr id="2582" name="Google Shape;2582;g8a0f895a1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3" name="Google Shape;2583;g8a0f895a1a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7" name="Shape 2587"/>
        <p:cNvGrpSpPr/>
        <p:nvPr/>
      </p:nvGrpSpPr>
      <p:grpSpPr>
        <a:xfrm>
          <a:off x="0" y="0"/>
          <a:ext cx="0" cy="0"/>
          <a:chOff x="0" y="0"/>
          <a:chExt cx="0" cy="0"/>
        </a:xfrm>
      </p:grpSpPr>
      <p:sp>
        <p:nvSpPr>
          <p:cNvPr id="2588" name="Google Shape;2588;g8a0f895a1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9" name="Google Shape;2589;g8a0f895a1a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8a0f895a1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8" name="Google Shape;2598;g8a0f895a1a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Google Shape;2603;g8a0f895a1a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4" name="Google Shape;2604;g8a0f895a1a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8a0f895a1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5" name="Google Shape;2615;g8a0f895a1a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2" name="Shape 2622"/>
        <p:cNvGrpSpPr/>
        <p:nvPr/>
      </p:nvGrpSpPr>
      <p:grpSpPr>
        <a:xfrm>
          <a:off x="0" y="0"/>
          <a:ext cx="0" cy="0"/>
          <a:chOff x="0" y="0"/>
          <a:chExt cx="0" cy="0"/>
        </a:xfrm>
      </p:grpSpPr>
      <p:sp>
        <p:nvSpPr>
          <p:cNvPr id="2623" name="Google Shape;2623;g8a0f895a1a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4" name="Google Shape;2624;g8a0f895a1a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1" name="Shape 2631"/>
        <p:cNvGrpSpPr/>
        <p:nvPr/>
      </p:nvGrpSpPr>
      <p:grpSpPr>
        <a:xfrm>
          <a:off x="0" y="0"/>
          <a:ext cx="0" cy="0"/>
          <a:chOff x="0" y="0"/>
          <a:chExt cx="0" cy="0"/>
        </a:xfrm>
      </p:grpSpPr>
      <p:sp>
        <p:nvSpPr>
          <p:cNvPr id="2632" name="Google Shape;2632;g8acbf99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8acbf99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8a0f895a1a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8" name="Google Shape;2638;g8a0f895a1a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g8a0f895a1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3" name="Google Shape;2643;g8a0f895a1a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7" name="Shape 2647"/>
        <p:cNvGrpSpPr/>
        <p:nvPr/>
      </p:nvGrpSpPr>
      <p:grpSpPr>
        <a:xfrm>
          <a:off x="0" y="0"/>
          <a:ext cx="0" cy="0"/>
          <a:chOff x="0" y="0"/>
          <a:chExt cx="0" cy="0"/>
        </a:xfrm>
      </p:grpSpPr>
      <p:sp>
        <p:nvSpPr>
          <p:cNvPr id="2648" name="Google Shape;2648;g8ac37fa1c7_1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9" name="Google Shape;2649;g8ac37fa1c7_1_1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8" name="Google Shape;19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9" name="Shape 2779"/>
        <p:cNvGrpSpPr/>
        <p:nvPr/>
      </p:nvGrpSpPr>
      <p:grpSpPr>
        <a:xfrm>
          <a:off x="0" y="0"/>
          <a:ext cx="0" cy="0"/>
          <a:chOff x="0" y="0"/>
          <a:chExt cx="0" cy="0"/>
        </a:xfrm>
      </p:grpSpPr>
      <p:sp>
        <p:nvSpPr>
          <p:cNvPr id="2780" name="Google Shape;2780;g8acbf998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8acbf998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1" name="Google Shape;28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1" name="Google Shape;213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3" name="Google Shape;22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6" name="Shape 2336"/>
        <p:cNvGrpSpPr/>
        <p:nvPr/>
      </p:nvGrpSpPr>
      <p:grpSpPr>
        <a:xfrm>
          <a:off x="0" y="0"/>
          <a:ext cx="0" cy="0"/>
          <a:chOff x="0" y="0"/>
          <a:chExt cx="0" cy="0"/>
        </a:xfrm>
      </p:grpSpPr>
      <p:sp>
        <p:nvSpPr>
          <p:cNvPr id="2337" name="Google Shape;2337;g8a0f895a1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8" name="Google Shape;2338;g8a0f895a1a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2" name="Shape 2342"/>
        <p:cNvGrpSpPr/>
        <p:nvPr/>
      </p:nvGrpSpPr>
      <p:grpSpPr>
        <a:xfrm>
          <a:off x="0" y="0"/>
          <a:ext cx="0" cy="0"/>
          <a:chOff x="0" y="0"/>
          <a:chExt cx="0" cy="0"/>
        </a:xfrm>
      </p:grpSpPr>
      <p:sp>
        <p:nvSpPr>
          <p:cNvPr id="2343" name="Google Shape;2343;g8a0f895a1a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g8a0f895a1a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Google Shape;2457;g8a0f895a1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8" name="Google Shape;2458;g8a0f895a1a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8ac37fa1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4" name="Google Shape;2464;g8ac37fa1c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4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47"/>
          <p:cNvSpPr txBox="1"/>
          <p:nvPr>
            <p:ph type="ctrTitle"/>
          </p:nvPr>
        </p:nvSpPr>
        <p:spPr>
          <a:xfrm>
            <a:off x="720000" y="860400"/>
            <a:ext cx="3345000" cy="2064900"/>
          </a:xfrm>
          <a:prstGeom prst="rect">
            <a:avLst/>
          </a:prstGeom>
          <a:noFill/>
          <a:ln>
            <a:noFill/>
          </a:ln>
        </p:spPr>
        <p:txBody>
          <a:bodyPr anchorCtr="0" anchor="b" bIns="91425" lIns="91425" spcFirstLastPara="1" rIns="91425" wrap="square" tIns="91425">
            <a:noAutofit/>
          </a:bodyPr>
          <a:lstStyle>
            <a:lvl1pPr lvl="0" algn="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7"/>
          <p:cNvSpPr txBox="1"/>
          <p:nvPr>
            <p:ph idx="1" type="subTitle"/>
          </p:nvPr>
        </p:nvSpPr>
        <p:spPr>
          <a:xfrm>
            <a:off x="720000" y="2824325"/>
            <a:ext cx="3345000" cy="70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2">
  <p:cSld name="CUSTOM_10">
    <p:spTree>
      <p:nvGrpSpPr>
        <p:cNvPr id="212" name="Shape 212"/>
        <p:cNvGrpSpPr/>
        <p:nvPr/>
      </p:nvGrpSpPr>
      <p:grpSpPr>
        <a:xfrm>
          <a:off x="0" y="0"/>
          <a:ext cx="0" cy="0"/>
          <a:chOff x="0" y="0"/>
          <a:chExt cx="0" cy="0"/>
        </a:xfrm>
      </p:grpSpPr>
      <p:sp>
        <p:nvSpPr>
          <p:cNvPr id="213" name="Google Shape;213;p6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 name="Google Shape;214;p65"/>
          <p:cNvGrpSpPr/>
          <p:nvPr/>
        </p:nvGrpSpPr>
        <p:grpSpPr>
          <a:xfrm>
            <a:off x="6510149" y="1965913"/>
            <a:ext cx="2172606" cy="2709763"/>
            <a:chOff x="6510149" y="1949738"/>
            <a:chExt cx="2172606" cy="2709763"/>
          </a:xfrm>
        </p:grpSpPr>
        <p:sp>
          <p:nvSpPr>
            <p:cNvPr id="215" name="Google Shape;215;p65"/>
            <p:cNvSpPr/>
            <p:nvPr/>
          </p:nvSpPr>
          <p:spPr>
            <a:xfrm>
              <a:off x="6510149" y="4267946"/>
              <a:ext cx="120540" cy="388831"/>
            </a:xfrm>
            <a:custGeom>
              <a:rect b="b" l="l" r="r" t="t"/>
              <a:pathLst>
                <a:path extrusionOk="0" h="12132" w="3761">
                  <a:moveTo>
                    <a:pt x="3760" y="1"/>
                  </a:moveTo>
                  <a:lnTo>
                    <a:pt x="1" y="135"/>
                  </a:lnTo>
                  <a:lnTo>
                    <a:pt x="1" y="12131"/>
                  </a:lnTo>
                  <a:lnTo>
                    <a:pt x="1605" y="12131"/>
                  </a:lnTo>
                  <a:lnTo>
                    <a:pt x="376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5"/>
            <p:cNvSpPr/>
            <p:nvPr/>
          </p:nvSpPr>
          <p:spPr>
            <a:xfrm>
              <a:off x="7592958" y="2586860"/>
              <a:ext cx="93201" cy="30960"/>
            </a:xfrm>
            <a:custGeom>
              <a:rect b="b" l="l" r="r" t="t"/>
              <a:pathLst>
                <a:path extrusionOk="0" h="966" w="2908">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5"/>
            <p:cNvSpPr/>
            <p:nvPr/>
          </p:nvSpPr>
          <p:spPr>
            <a:xfrm>
              <a:off x="6977662" y="4267946"/>
              <a:ext cx="119963" cy="388831"/>
            </a:xfrm>
            <a:custGeom>
              <a:rect b="b" l="l" r="r" t="t"/>
              <a:pathLst>
                <a:path extrusionOk="0" h="12132" w="3743">
                  <a:moveTo>
                    <a:pt x="3743" y="1"/>
                  </a:moveTo>
                  <a:lnTo>
                    <a:pt x="0" y="135"/>
                  </a:lnTo>
                  <a:lnTo>
                    <a:pt x="0" y="12131"/>
                  </a:lnTo>
                  <a:lnTo>
                    <a:pt x="1604" y="12131"/>
                  </a:lnTo>
                  <a:lnTo>
                    <a:pt x="374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5"/>
            <p:cNvSpPr/>
            <p:nvPr/>
          </p:nvSpPr>
          <p:spPr>
            <a:xfrm>
              <a:off x="7441394" y="4267946"/>
              <a:ext cx="120540" cy="388831"/>
            </a:xfrm>
            <a:custGeom>
              <a:rect b="b" l="l" r="r" t="t"/>
              <a:pathLst>
                <a:path extrusionOk="0" h="12132" w="3761">
                  <a:moveTo>
                    <a:pt x="1" y="1"/>
                  </a:moveTo>
                  <a:lnTo>
                    <a:pt x="2156" y="12131"/>
                  </a:lnTo>
                  <a:lnTo>
                    <a:pt x="3760" y="12131"/>
                  </a:lnTo>
                  <a:lnTo>
                    <a:pt x="3760" y="13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5"/>
            <p:cNvSpPr/>
            <p:nvPr/>
          </p:nvSpPr>
          <p:spPr>
            <a:xfrm>
              <a:off x="7769682" y="4267946"/>
              <a:ext cx="120508" cy="388831"/>
            </a:xfrm>
            <a:custGeom>
              <a:rect b="b" l="l" r="r" t="t"/>
              <a:pathLst>
                <a:path extrusionOk="0" h="12132" w="3760">
                  <a:moveTo>
                    <a:pt x="0" y="1"/>
                  </a:moveTo>
                  <a:lnTo>
                    <a:pt x="2156" y="12131"/>
                  </a:lnTo>
                  <a:lnTo>
                    <a:pt x="3760" y="12131"/>
                  </a:lnTo>
                  <a:lnTo>
                    <a:pt x="3760" y="135"/>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5"/>
            <p:cNvSpPr/>
            <p:nvPr/>
          </p:nvSpPr>
          <p:spPr>
            <a:xfrm>
              <a:off x="6510149" y="3406827"/>
              <a:ext cx="375979" cy="873907"/>
            </a:xfrm>
            <a:custGeom>
              <a:rect b="b" l="l" r="r" t="t"/>
              <a:pathLst>
                <a:path extrusionOk="0" h="27267" w="11731">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5"/>
            <p:cNvSpPr/>
            <p:nvPr/>
          </p:nvSpPr>
          <p:spPr>
            <a:xfrm>
              <a:off x="6804144" y="2531830"/>
              <a:ext cx="1086046" cy="1608718"/>
            </a:xfrm>
            <a:custGeom>
              <a:rect b="b" l="l" r="r" t="t"/>
              <a:pathLst>
                <a:path extrusionOk="0" h="50194" w="33886">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5"/>
            <p:cNvSpPr/>
            <p:nvPr/>
          </p:nvSpPr>
          <p:spPr>
            <a:xfrm>
              <a:off x="6572262" y="3855335"/>
              <a:ext cx="1307768" cy="420143"/>
            </a:xfrm>
            <a:custGeom>
              <a:rect b="b" l="l" r="r" t="t"/>
              <a:pathLst>
                <a:path extrusionOk="0" h="13109" w="40804">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5"/>
            <p:cNvSpPr/>
            <p:nvPr/>
          </p:nvSpPr>
          <p:spPr>
            <a:xfrm>
              <a:off x="6554057" y="3855014"/>
              <a:ext cx="907207" cy="413125"/>
            </a:xfrm>
            <a:custGeom>
              <a:rect b="b" l="l" r="r" t="t"/>
              <a:pathLst>
                <a:path extrusionOk="0" h="12890" w="28306">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5"/>
            <p:cNvSpPr/>
            <p:nvPr/>
          </p:nvSpPr>
          <p:spPr>
            <a:xfrm>
              <a:off x="6955708" y="2557534"/>
              <a:ext cx="706895" cy="844005"/>
            </a:xfrm>
            <a:custGeom>
              <a:rect b="b" l="l" r="r" t="t"/>
              <a:pathLst>
                <a:path extrusionOk="0" h="26334" w="22056">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5"/>
            <p:cNvSpPr/>
            <p:nvPr/>
          </p:nvSpPr>
          <p:spPr>
            <a:xfrm>
              <a:off x="7646514" y="2915500"/>
              <a:ext cx="74997" cy="26313"/>
            </a:xfrm>
            <a:custGeom>
              <a:rect b="b" l="l" r="r" t="t"/>
              <a:pathLst>
                <a:path extrusionOk="0" h="821" w="234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5"/>
            <p:cNvSpPr/>
            <p:nvPr/>
          </p:nvSpPr>
          <p:spPr>
            <a:xfrm>
              <a:off x="7647059" y="2987356"/>
              <a:ext cx="33749" cy="4743"/>
            </a:xfrm>
            <a:custGeom>
              <a:rect b="b" l="l" r="r" t="t"/>
              <a:pathLst>
                <a:path extrusionOk="0" h="148" w="1053">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5"/>
            <p:cNvSpPr/>
            <p:nvPr/>
          </p:nvSpPr>
          <p:spPr>
            <a:xfrm>
              <a:off x="7353577" y="2960787"/>
              <a:ext cx="47690" cy="45575"/>
            </a:xfrm>
            <a:custGeom>
              <a:rect b="b" l="l" r="r" t="t"/>
              <a:pathLst>
                <a:path extrusionOk="0" h="1422" w="1488">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5"/>
            <p:cNvSpPr/>
            <p:nvPr/>
          </p:nvSpPr>
          <p:spPr>
            <a:xfrm>
              <a:off x="7345564" y="2844574"/>
              <a:ext cx="46056" cy="123745"/>
            </a:xfrm>
            <a:custGeom>
              <a:rect b="b" l="l" r="r" t="t"/>
              <a:pathLst>
                <a:path extrusionOk="0" h="3861" w="1437">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5"/>
            <p:cNvSpPr/>
            <p:nvPr/>
          </p:nvSpPr>
          <p:spPr>
            <a:xfrm>
              <a:off x="7348769" y="3002420"/>
              <a:ext cx="31633" cy="132431"/>
            </a:xfrm>
            <a:custGeom>
              <a:rect b="b" l="l" r="r" t="t"/>
              <a:pathLst>
                <a:path extrusionOk="0" h="4132" w="987">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5"/>
            <p:cNvSpPr/>
            <p:nvPr/>
          </p:nvSpPr>
          <p:spPr>
            <a:xfrm>
              <a:off x="7304316" y="2972581"/>
              <a:ext cx="47146" cy="9262"/>
            </a:xfrm>
            <a:custGeom>
              <a:rect b="b" l="l" r="r" t="t"/>
              <a:pathLst>
                <a:path extrusionOk="0" h="289" w="1471">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5"/>
            <p:cNvSpPr/>
            <p:nvPr/>
          </p:nvSpPr>
          <p:spPr>
            <a:xfrm>
              <a:off x="7048877" y="2960787"/>
              <a:ext cx="47690" cy="45575"/>
            </a:xfrm>
            <a:custGeom>
              <a:rect b="b" l="l" r="r" t="t"/>
              <a:pathLst>
                <a:path extrusionOk="0" h="1422" w="1488">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5"/>
            <p:cNvSpPr/>
            <p:nvPr/>
          </p:nvSpPr>
          <p:spPr>
            <a:xfrm>
              <a:off x="7040833" y="2844574"/>
              <a:ext cx="46088" cy="123745"/>
            </a:xfrm>
            <a:custGeom>
              <a:rect b="b" l="l" r="r" t="t"/>
              <a:pathLst>
                <a:path extrusionOk="0" h="3861" w="1438">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5"/>
            <p:cNvSpPr/>
            <p:nvPr/>
          </p:nvSpPr>
          <p:spPr>
            <a:xfrm>
              <a:off x="7044070" y="3002420"/>
              <a:ext cx="31601" cy="132431"/>
            </a:xfrm>
            <a:custGeom>
              <a:rect b="b" l="l" r="r" t="t"/>
              <a:pathLst>
                <a:path extrusionOk="0" h="4132" w="986">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5"/>
            <p:cNvSpPr/>
            <p:nvPr/>
          </p:nvSpPr>
          <p:spPr>
            <a:xfrm>
              <a:off x="6999616" y="2972581"/>
              <a:ext cx="47146" cy="9262"/>
            </a:xfrm>
            <a:custGeom>
              <a:rect b="b" l="l" r="r" t="t"/>
              <a:pathLst>
                <a:path extrusionOk="0" h="289" w="1471">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5"/>
            <p:cNvSpPr/>
            <p:nvPr/>
          </p:nvSpPr>
          <p:spPr>
            <a:xfrm>
              <a:off x="7441394" y="3389904"/>
              <a:ext cx="450943" cy="895573"/>
            </a:xfrm>
            <a:custGeom>
              <a:rect b="b" l="l" r="r" t="t"/>
              <a:pathLst>
                <a:path extrusionOk="0" h="27943" w="1407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5"/>
            <p:cNvSpPr/>
            <p:nvPr/>
          </p:nvSpPr>
          <p:spPr>
            <a:xfrm>
              <a:off x="7559209" y="3398398"/>
              <a:ext cx="340627" cy="889259"/>
            </a:xfrm>
            <a:custGeom>
              <a:rect b="b" l="l" r="r" t="t"/>
              <a:pathLst>
                <a:path extrusionOk="0" h="27746" w="10628">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5"/>
            <p:cNvSpPr/>
            <p:nvPr/>
          </p:nvSpPr>
          <p:spPr>
            <a:xfrm>
              <a:off x="7756285" y="3790818"/>
              <a:ext cx="31088" cy="40319"/>
            </a:xfrm>
            <a:custGeom>
              <a:rect b="b" l="l" r="r" t="t"/>
              <a:pathLst>
                <a:path extrusionOk="0" h="1258" w="97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5"/>
            <p:cNvSpPr/>
            <p:nvPr/>
          </p:nvSpPr>
          <p:spPr>
            <a:xfrm>
              <a:off x="7712376" y="3657490"/>
              <a:ext cx="61087" cy="140315"/>
            </a:xfrm>
            <a:custGeom>
              <a:rect b="b" l="l" r="r" t="t"/>
              <a:pathLst>
                <a:path extrusionOk="0" h="4378" w="1906">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5"/>
            <p:cNvSpPr/>
            <p:nvPr/>
          </p:nvSpPr>
          <p:spPr>
            <a:xfrm>
              <a:off x="7779329" y="3670342"/>
              <a:ext cx="55703" cy="129610"/>
            </a:xfrm>
            <a:custGeom>
              <a:rect b="b" l="l" r="r" t="t"/>
              <a:pathLst>
                <a:path extrusionOk="0" h="4044" w="1738">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5"/>
            <p:cNvSpPr/>
            <p:nvPr/>
          </p:nvSpPr>
          <p:spPr>
            <a:xfrm>
              <a:off x="7713979" y="3826169"/>
              <a:ext cx="49293" cy="217972"/>
            </a:xfrm>
            <a:custGeom>
              <a:rect b="b" l="l" r="r" t="t"/>
              <a:pathLst>
                <a:path extrusionOk="0" h="6801" w="1538">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5"/>
            <p:cNvSpPr/>
            <p:nvPr/>
          </p:nvSpPr>
          <p:spPr>
            <a:xfrm>
              <a:off x="7780387" y="3827227"/>
              <a:ext cx="54645" cy="133392"/>
            </a:xfrm>
            <a:custGeom>
              <a:rect b="b" l="l" r="r" t="t"/>
              <a:pathLst>
                <a:path extrusionOk="0" h="4162" w="1705">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5"/>
            <p:cNvSpPr/>
            <p:nvPr/>
          </p:nvSpPr>
          <p:spPr>
            <a:xfrm>
              <a:off x="7800193" y="2062201"/>
              <a:ext cx="842402" cy="398446"/>
            </a:xfrm>
            <a:custGeom>
              <a:rect b="b" l="l" r="r" t="t"/>
              <a:pathLst>
                <a:path extrusionOk="0" h="12432" w="26284">
                  <a:moveTo>
                    <a:pt x="235" y="1"/>
                  </a:moveTo>
                  <a:lnTo>
                    <a:pt x="1" y="502"/>
                  </a:lnTo>
                  <a:lnTo>
                    <a:pt x="26049" y="12432"/>
                  </a:lnTo>
                  <a:lnTo>
                    <a:pt x="26283" y="11947"/>
                  </a:lnTo>
                  <a:lnTo>
                    <a:pt x="2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5"/>
            <p:cNvSpPr/>
            <p:nvPr/>
          </p:nvSpPr>
          <p:spPr>
            <a:xfrm>
              <a:off x="8429431" y="2361003"/>
              <a:ext cx="17692" cy="2295774"/>
            </a:xfrm>
            <a:custGeom>
              <a:rect b="b" l="l" r="r" t="t"/>
              <a:pathLst>
                <a:path extrusionOk="0" h="71631" w="552">
                  <a:moveTo>
                    <a:pt x="0" y="1"/>
                  </a:moveTo>
                  <a:lnTo>
                    <a:pt x="0" y="71630"/>
                  </a:lnTo>
                  <a:lnTo>
                    <a:pt x="552" y="71630"/>
                  </a:lnTo>
                  <a:lnTo>
                    <a:pt x="5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5"/>
            <p:cNvSpPr/>
            <p:nvPr/>
          </p:nvSpPr>
          <p:spPr>
            <a:xfrm>
              <a:off x="8417092" y="2967742"/>
              <a:ext cx="45575" cy="308481"/>
            </a:xfrm>
            <a:custGeom>
              <a:rect b="b" l="l" r="r" t="t"/>
              <a:pathLst>
                <a:path extrusionOk="0" h="9625" w="1422">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5"/>
            <p:cNvSpPr/>
            <p:nvPr/>
          </p:nvSpPr>
          <p:spPr>
            <a:xfrm>
              <a:off x="7696832" y="1980730"/>
              <a:ext cx="143039" cy="128617"/>
            </a:xfrm>
            <a:custGeom>
              <a:rect b="b" l="l" r="r" t="t"/>
              <a:pathLst>
                <a:path extrusionOk="0" h="4013" w="4463">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5"/>
            <p:cNvSpPr/>
            <p:nvPr/>
          </p:nvSpPr>
          <p:spPr>
            <a:xfrm>
              <a:off x="7433894" y="2048804"/>
              <a:ext cx="428989" cy="324570"/>
            </a:xfrm>
            <a:custGeom>
              <a:rect b="b" l="l" r="r" t="t"/>
              <a:pathLst>
                <a:path extrusionOk="0" h="10127" w="13385">
                  <a:moveTo>
                    <a:pt x="8205" y="1"/>
                  </a:moveTo>
                  <a:lnTo>
                    <a:pt x="1" y="2541"/>
                  </a:lnTo>
                  <a:lnTo>
                    <a:pt x="13385" y="10126"/>
                  </a:lnTo>
                  <a:lnTo>
                    <a:pt x="11547" y="1388"/>
                  </a:lnTo>
                  <a:lnTo>
                    <a:pt x="820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5"/>
            <p:cNvSpPr/>
            <p:nvPr/>
          </p:nvSpPr>
          <p:spPr>
            <a:xfrm>
              <a:off x="7392133" y="2122423"/>
              <a:ext cx="494307" cy="283354"/>
            </a:xfrm>
            <a:custGeom>
              <a:rect b="b" l="l" r="r" t="t"/>
              <a:pathLst>
                <a:path extrusionOk="0" h="8841" w="15423">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5"/>
            <p:cNvSpPr/>
            <p:nvPr/>
          </p:nvSpPr>
          <p:spPr>
            <a:xfrm>
              <a:off x="8186845" y="4588222"/>
              <a:ext cx="495910" cy="68555"/>
            </a:xfrm>
            <a:custGeom>
              <a:rect b="b" l="l" r="r" t="t"/>
              <a:pathLst>
                <a:path extrusionOk="0" h="2139" w="15473">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5"/>
            <p:cNvSpPr/>
            <p:nvPr/>
          </p:nvSpPr>
          <p:spPr>
            <a:xfrm>
              <a:off x="8404240" y="2327799"/>
              <a:ext cx="78779" cy="67049"/>
            </a:xfrm>
            <a:custGeom>
              <a:rect b="b" l="l" r="r" t="t"/>
              <a:pathLst>
                <a:path extrusionOk="0" h="2092" w="2458">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5"/>
            <p:cNvSpPr/>
            <p:nvPr/>
          </p:nvSpPr>
          <p:spPr>
            <a:xfrm>
              <a:off x="7788944" y="1949738"/>
              <a:ext cx="39133" cy="47178"/>
            </a:xfrm>
            <a:custGeom>
              <a:rect b="b" l="l" r="r" t="t"/>
              <a:pathLst>
                <a:path extrusionOk="0" h="1472" w="1221">
                  <a:moveTo>
                    <a:pt x="586" y="1"/>
                  </a:moveTo>
                  <a:lnTo>
                    <a:pt x="1" y="1304"/>
                  </a:lnTo>
                  <a:lnTo>
                    <a:pt x="485" y="1471"/>
                  </a:lnTo>
                  <a:lnTo>
                    <a:pt x="1220" y="235"/>
                  </a:lnTo>
                  <a:lnTo>
                    <a:pt x="58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5"/>
            <p:cNvSpPr/>
            <p:nvPr/>
          </p:nvSpPr>
          <p:spPr>
            <a:xfrm>
              <a:off x="7696319" y="2045054"/>
              <a:ext cx="113008" cy="53620"/>
            </a:xfrm>
            <a:custGeom>
              <a:rect b="b" l="l" r="r" t="t"/>
              <a:pathLst>
                <a:path extrusionOk="0" h="1673" w="3526">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5"/>
            <p:cNvSpPr/>
            <p:nvPr/>
          </p:nvSpPr>
          <p:spPr>
            <a:xfrm>
              <a:off x="7569401" y="2185914"/>
              <a:ext cx="140315" cy="146757"/>
            </a:xfrm>
            <a:custGeom>
              <a:rect b="b" l="l" r="r" t="t"/>
              <a:pathLst>
                <a:path extrusionOk="0" h="4579" w="4378">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5"/>
            <p:cNvSpPr/>
            <p:nvPr/>
          </p:nvSpPr>
          <p:spPr>
            <a:xfrm>
              <a:off x="7624015" y="2195016"/>
              <a:ext cx="73939" cy="89996"/>
            </a:xfrm>
            <a:custGeom>
              <a:rect b="b" l="l" r="r" t="t"/>
              <a:pathLst>
                <a:path extrusionOk="0" h="2808" w="2307">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5"/>
            <p:cNvSpPr/>
            <p:nvPr/>
          </p:nvSpPr>
          <p:spPr>
            <a:xfrm>
              <a:off x="6516591" y="4613894"/>
              <a:ext cx="63747" cy="45607"/>
            </a:xfrm>
            <a:custGeom>
              <a:rect b="b" l="l" r="r" t="t"/>
              <a:pathLst>
                <a:path extrusionOk="0" h="1423" w="1989">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65"/>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56" name="Google Shape;256;p65"/>
          <p:cNvSpPr txBox="1"/>
          <p:nvPr>
            <p:ph idx="1" type="subTitle"/>
          </p:nvPr>
        </p:nvSpPr>
        <p:spPr>
          <a:xfrm>
            <a:off x="1157675" y="2391276"/>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7" name="Google Shape;257;p65"/>
          <p:cNvSpPr txBox="1"/>
          <p:nvPr>
            <p:ph idx="2" type="subTitle"/>
          </p:nvPr>
        </p:nvSpPr>
        <p:spPr>
          <a:xfrm>
            <a:off x="1157675" y="2667877"/>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58" name="Google Shape;258;p65"/>
          <p:cNvSpPr txBox="1"/>
          <p:nvPr>
            <p:ph idx="3" type="subTitle"/>
          </p:nvPr>
        </p:nvSpPr>
        <p:spPr>
          <a:xfrm>
            <a:off x="3346475" y="2391276"/>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9" name="Google Shape;259;p65"/>
          <p:cNvSpPr txBox="1"/>
          <p:nvPr>
            <p:ph idx="4" type="subTitle"/>
          </p:nvPr>
        </p:nvSpPr>
        <p:spPr>
          <a:xfrm>
            <a:off x="3346475" y="2667877"/>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60" name="Google Shape;260;p65"/>
          <p:cNvSpPr txBox="1"/>
          <p:nvPr>
            <p:ph idx="5" type="subTitle"/>
          </p:nvPr>
        </p:nvSpPr>
        <p:spPr>
          <a:xfrm>
            <a:off x="1157675" y="3360600"/>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1" name="Google Shape;261;p65"/>
          <p:cNvSpPr txBox="1"/>
          <p:nvPr>
            <p:ph idx="6" type="subTitle"/>
          </p:nvPr>
        </p:nvSpPr>
        <p:spPr>
          <a:xfrm>
            <a:off x="1157675" y="3637201"/>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62" name="Google Shape;262;p65"/>
          <p:cNvSpPr txBox="1"/>
          <p:nvPr>
            <p:ph idx="7" type="subTitle"/>
          </p:nvPr>
        </p:nvSpPr>
        <p:spPr>
          <a:xfrm>
            <a:off x="3346475" y="3360600"/>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3" name="Google Shape;263;p65"/>
          <p:cNvSpPr txBox="1"/>
          <p:nvPr>
            <p:ph idx="8" type="subTitle"/>
          </p:nvPr>
        </p:nvSpPr>
        <p:spPr>
          <a:xfrm>
            <a:off x="3346475" y="3637201"/>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lumns">
  <p:cSld name="CUSTOM_11">
    <p:spTree>
      <p:nvGrpSpPr>
        <p:cNvPr id="264" name="Shape 264"/>
        <p:cNvGrpSpPr/>
        <p:nvPr/>
      </p:nvGrpSpPr>
      <p:grpSpPr>
        <a:xfrm>
          <a:off x="0" y="0"/>
          <a:ext cx="0" cy="0"/>
          <a:chOff x="0" y="0"/>
          <a:chExt cx="0" cy="0"/>
        </a:xfrm>
      </p:grpSpPr>
      <p:sp>
        <p:nvSpPr>
          <p:cNvPr id="265" name="Google Shape;265;p6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7"/>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67" name="Google Shape;267;p67"/>
          <p:cNvSpPr txBox="1"/>
          <p:nvPr>
            <p:ph idx="1" type="subTitle"/>
          </p:nvPr>
        </p:nvSpPr>
        <p:spPr>
          <a:xfrm>
            <a:off x="1492988" y="3667825"/>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8" name="Google Shape;268;p67"/>
          <p:cNvSpPr txBox="1"/>
          <p:nvPr>
            <p:ph idx="2" type="subTitle"/>
          </p:nvPr>
        </p:nvSpPr>
        <p:spPr>
          <a:xfrm>
            <a:off x="1493000" y="4018042"/>
            <a:ext cx="1695600" cy="4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69" name="Google Shape;269;p67"/>
          <p:cNvSpPr txBox="1"/>
          <p:nvPr>
            <p:ph idx="3" type="subTitle"/>
          </p:nvPr>
        </p:nvSpPr>
        <p:spPr>
          <a:xfrm>
            <a:off x="3724188" y="3667825"/>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0" name="Google Shape;270;p67"/>
          <p:cNvSpPr txBox="1"/>
          <p:nvPr>
            <p:ph idx="4" type="subTitle"/>
          </p:nvPr>
        </p:nvSpPr>
        <p:spPr>
          <a:xfrm>
            <a:off x="3724200" y="4018042"/>
            <a:ext cx="1695600" cy="4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1" name="Google Shape;271;p67"/>
          <p:cNvSpPr txBox="1"/>
          <p:nvPr>
            <p:ph idx="5" type="subTitle"/>
          </p:nvPr>
        </p:nvSpPr>
        <p:spPr>
          <a:xfrm>
            <a:off x="5955388" y="3667825"/>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2" name="Google Shape;272;p67"/>
          <p:cNvSpPr txBox="1"/>
          <p:nvPr>
            <p:ph idx="6" type="subTitle"/>
          </p:nvPr>
        </p:nvSpPr>
        <p:spPr>
          <a:xfrm>
            <a:off x="5955400" y="4018042"/>
            <a:ext cx="1695600" cy="4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3" name="Google Shape;273;p67"/>
          <p:cNvSpPr txBox="1"/>
          <p:nvPr>
            <p:ph idx="7" type="subTitle"/>
          </p:nvPr>
        </p:nvSpPr>
        <p:spPr>
          <a:xfrm>
            <a:off x="2591325" y="1677726"/>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4" name="Google Shape;274;p67"/>
          <p:cNvSpPr txBox="1"/>
          <p:nvPr>
            <p:ph idx="8" type="subTitle"/>
          </p:nvPr>
        </p:nvSpPr>
        <p:spPr>
          <a:xfrm>
            <a:off x="2591350" y="1217625"/>
            <a:ext cx="1695600" cy="51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5" name="Google Shape;275;p67"/>
          <p:cNvSpPr txBox="1"/>
          <p:nvPr>
            <p:ph idx="9" type="subTitle"/>
          </p:nvPr>
        </p:nvSpPr>
        <p:spPr>
          <a:xfrm>
            <a:off x="4839788" y="1677726"/>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6" name="Google Shape;276;p67"/>
          <p:cNvSpPr txBox="1"/>
          <p:nvPr>
            <p:ph idx="13" type="subTitle"/>
          </p:nvPr>
        </p:nvSpPr>
        <p:spPr>
          <a:xfrm>
            <a:off x="4839825" y="1217863"/>
            <a:ext cx="1695600" cy="51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
  <p:cSld name="CUSTOM_13">
    <p:spTree>
      <p:nvGrpSpPr>
        <p:cNvPr id="277" name="Shape 277"/>
        <p:cNvGrpSpPr/>
        <p:nvPr/>
      </p:nvGrpSpPr>
      <p:grpSpPr>
        <a:xfrm>
          <a:off x="0" y="0"/>
          <a:ext cx="0" cy="0"/>
          <a:chOff x="0" y="0"/>
          <a:chExt cx="0" cy="0"/>
        </a:xfrm>
      </p:grpSpPr>
      <p:grpSp>
        <p:nvGrpSpPr>
          <p:cNvPr id="278" name="Google Shape;278;p68"/>
          <p:cNvGrpSpPr/>
          <p:nvPr/>
        </p:nvGrpSpPr>
        <p:grpSpPr>
          <a:xfrm>
            <a:off x="7000534" y="340657"/>
            <a:ext cx="1206554" cy="2111005"/>
            <a:chOff x="4052859" y="1076757"/>
            <a:chExt cx="1206554" cy="2111005"/>
          </a:xfrm>
        </p:grpSpPr>
        <p:sp>
          <p:nvSpPr>
            <p:cNvPr id="279" name="Google Shape;279;p68"/>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8"/>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8"/>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8"/>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8"/>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8"/>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8"/>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8"/>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8"/>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8"/>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8"/>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8"/>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8"/>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8"/>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68"/>
          <p:cNvGrpSpPr/>
          <p:nvPr/>
        </p:nvGrpSpPr>
        <p:grpSpPr>
          <a:xfrm>
            <a:off x="936909" y="340657"/>
            <a:ext cx="1206554" cy="2111005"/>
            <a:chOff x="4052859" y="1076757"/>
            <a:chExt cx="1206554" cy="2111005"/>
          </a:xfrm>
        </p:grpSpPr>
        <p:sp>
          <p:nvSpPr>
            <p:cNvPr id="294" name="Google Shape;294;p68"/>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8"/>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8"/>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8"/>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8"/>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8"/>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8"/>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8"/>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8"/>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8"/>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8"/>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8"/>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8"/>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8"/>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6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8"/>
          <p:cNvSpPr txBox="1"/>
          <p:nvPr>
            <p:ph type="title"/>
          </p:nvPr>
        </p:nvSpPr>
        <p:spPr>
          <a:xfrm>
            <a:off x="720000" y="188126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10" name="Google Shape;310;p68"/>
          <p:cNvSpPr txBox="1"/>
          <p:nvPr>
            <p:ph idx="1" type="subTitle"/>
          </p:nvPr>
        </p:nvSpPr>
        <p:spPr>
          <a:xfrm>
            <a:off x="1404400" y="35832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1" name="Google Shape;311;p68"/>
          <p:cNvSpPr txBox="1"/>
          <p:nvPr>
            <p:ph idx="2" type="subTitle"/>
          </p:nvPr>
        </p:nvSpPr>
        <p:spPr>
          <a:xfrm>
            <a:off x="1404400" y="3903600"/>
            <a:ext cx="1695600" cy="6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12" name="Google Shape;312;p68"/>
          <p:cNvSpPr txBox="1"/>
          <p:nvPr>
            <p:ph idx="3" type="subTitle"/>
          </p:nvPr>
        </p:nvSpPr>
        <p:spPr>
          <a:xfrm>
            <a:off x="3724200" y="35832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3" name="Google Shape;313;p68"/>
          <p:cNvSpPr txBox="1"/>
          <p:nvPr>
            <p:ph idx="4" type="subTitle"/>
          </p:nvPr>
        </p:nvSpPr>
        <p:spPr>
          <a:xfrm>
            <a:off x="3724200" y="3903600"/>
            <a:ext cx="1695600" cy="6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14" name="Google Shape;314;p68"/>
          <p:cNvSpPr txBox="1"/>
          <p:nvPr>
            <p:ph idx="5" type="subTitle"/>
          </p:nvPr>
        </p:nvSpPr>
        <p:spPr>
          <a:xfrm>
            <a:off x="6044000" y="35832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5" name="Google Shape;315;p68"/>
          <p:cNvSpPr txBox="1"/>
          <p:nvPr>
            <p:ph idx="6" type="subTitle"/>
          </p:nvPr>
        </p:nvSpPr>
        <p:spPr>
          <a:xfrm>
            <a:off x="6044000" y="3903600"/>
            <a:ext cx="1695600" cy="6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5">
  <p:cSld name="CUSTOM_4">
    <p:spTree>
      <p:nvGrpSpPr>
        <p:cNvPr id="316" name="Shape 316"/>
        <p:cNvGrpSpPr/>
        <p:nvPr/>
      </p:nvGrpSpPr>
      <p:grpSpPr>
        <a:xfrm>
          <a:off x="0" y="0"/>
          <a:ext cx="0" cy="0"/>
          <a:chOff x="0" y="0"/>
          <a:chExt cx="0" cy="0"/>
        </a:xfrm>
      </p:grpSpPr>
      <p:sp>
        <p:nvSpPr>
          <p:cNvPr id="317" name="Google Shape;317;p6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9"/>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19" name="Google Shape;319;p69"/>
          <p:cNvSpPr txBox="1"/>
          <p:nvPr>
            <p:ph idx="1" type="subTitle"/>
          </p:nvPr>
        </p:nvSpPr>
        <p:spPr>
          <a:xfrm>
            <a:off x="1189800" y="34308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0" name="Google Shape;320;p69"/>
          <p:cNvSpPr txBox="1"/>
          <p:nvPr>
            <p:ph idx="2" type="subTitle"/>
          </p:nvPr>
        </p:nvSpPr>
        <p:spPr>
          <a:xfrm>
            <a:off x="1189800" y="3751200"/>
            <a:ext cx="1695600" cy="8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21" name="Google Shape;321;p69"/>
          <p:cNvSpPr txBox="1"/>
          <p:nvPr>
            <p:ph idx="3" type="subTitle"/>
          </p:nvPr>
        </p:nvSpPr>
        <p:spPr>
          <a:xfrm>
            <a:off x="3724200" y="34308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2" name="Google Shape;322;p69"/>
          <p:cNvSpPr txBox="1"/>
          <p:nvPr>
            <p:ph idx="4" type="subTitle"/>
          </p:nvPr>
        </p:nvSpPr>
        <p:spPr>
          <a:xfrm>
            <a:off x="3724200" y="3751200"/>
            <a:ext cx="1695600" cy="8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23" name="Google Shape;323;p69"/>
          <p:cNvSpPr txBox="1"/>
          <p:nvPr>
            <p:ph idx="5" type="subTitle"/>
          </p:nvPr>
        </p:nvSpPr>
        <p:spPr>
          <a:xfrm>
            <a:off x="6258600" y="34308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4" name="Google Shape;324;p69"/>
          <p:cNvSpPr txBox="1"/>
          <p:nvPr>
            <p:ph idx="6" type="subTitle"/>
          </p:nvPr>
        </p:nvSpPr>
        <p:spPr>
          <a:xfrm>
            <a:off x="6258600" y="3751200"/>
            <a:ext cx="1695600" cy="8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14">
    <p:spTree>
      <p:nvGrpSpPr>
        <p:cNvPr id="325" name="Shape 325"/>
        <p:cNvGrpSpPr/>
        <p:nvPr/>
      </p:nvGrpSpPr>
      <p:grpSpPr>
        <a:xfrm>
          <a:off x="0" y="0"/>
          <a:ext cx="0" cy="0"/>
          <a:chOff x="0" y="0"/>
          <a:chExt cx="0" cy="0"/>
        </a:xfrm>
      </p:grpSpPr>
      <p:sp>
        <p:nvSpPr>
          <p:cNvPr id="326" name="Google Shape;326;p7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0"/>
          <p:cNvSpPr txBox="1"/>
          <p:nvPr>
            <p:ph type="title"/>
          </p:nvPr>
        </p:nvSpPr>
        <p:spPr>
          <a:xfrm>
            <a:off x="720000" y="540000"/>
            <a:ext cx="3006000" cy="122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28" name="Google Shape;328;p70"/>
          <p:cNvSpPr txBox="1"/>
          <p:nvPr>
            <p:ph idx="1" type="subTitle"/>
          </p:nvPr>
        </p:nvSpPr>
        <p:spPr>
          <a:xfrm>
            <a:off x="720000" y="1767600"/>
            <a:ext cx="3006000" cy="900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9" name="Google Shape;329;p70"/>
          <p:cNvSpPr txBox="1"/>
          <p:nvPr/>
        </p:nvSpPr>
        <p:spPr>
          <a:xfrm>
            <a:off x="720000" y="3808800"/>
            <a:ext cx="3006000" cy="51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63238"/>
                </a:solidFill>
                <a:latin typeface="Josefin Sans"/>
                <a:ea typeface="Josefin Sans"/>
                <a:cs typeface="Josefin Sans"/>
                <a:sym typeface="Josefin Sans"/>
              </a:rPr>
              <a:t>CREDITS: This presentation template was created by </a:t>
            </a:r>
            <a:r>
              <a:rPr b="0" i="0" lang="en" sz="800" u="none" cap="none" strike="noStrike">
                <a:solidFill>
                  <a:srgbClr val="263238"/>
                </a:solidFill>
                <a:uFill>
                  <a:noFill/>
                </a:uFill>
                <a:latin typeface="Josefin Sans"/>
                <a:ea typeface="Josefin Sans"/>
                <a:cs typeface="Josefin Sans"/>
                <a:sym typeface="Josefin Sans"/>
                <a:hlinkClick r:id="rId2"/>
              </a:rPr>
              <a:t>Slidesgo</a:t>
            </a:r>
            <a:r>
              <a:rPr b="0" i="0" lang="en" sz="800" u="none" cap="none" strike="noStrike">
                <a:solidFill>
                  <a:srgbClr val="263238"/>
                </a:solidFill>
                <a:latin typeface="Josefin Sans"/>
                <a:ea typeface="Josefin Sans"/>
                <a:cs typeface="Josefin Sans"/>
                <a:sym typeface="Josefin Sans"/>
              </a:rPr>
              <a:t>, including icons by </a:t>
            </a:r>
            <a:r>
              <a:rPr b="0" i="0" lang="en" sz="800" u="none" cap="none" strike="noStrike">
                <a:solidFill>
                  <a:srgbClr val="263238"/>
                </a:solidFill>
                <a:uFill>
                  <a:noFill/>
                </a:uFill>
                <a:latin typeface="Josefin Sans"/>
                <a:ea typeface="Josefin Sans"/>
                <a:cs typeface="Josefin Sans"/>
                <a:sym typeface="Josefin Sans"/>
                <a:hlinkClick r:id="rId3"/>
              </a:rPr>
              <a:t>Flaticon</a:t>
            </a:r>
            <a:r>
              <a:rPr b="0" i="0" lang="en" sz="800" u="none" cap="none" strike="noStrike">
                <a:solidFill>
                  <a:srgbClr val="263238"/>
                </a:solidFill>
                <a:latin typeface="Josefin Sans"/>
                <a:ea typeface="Josefin Sans"/>
                <a:cs typeface="Josefin Sans"/>
                <a:sym typeface="Josefin Sans"/>
              </a:rPr>
              <a:t>, and infographics &amp; images by </a:t>
            </a:r>
            <a:r>
              <a:rPr b="0" i="0" lang="en" sz="800" u="none" cap="none" strike="noStrike">
                <a:solidFill>
                  <a:srgbClr val="263238"/>
                </a:solidFill>
                <a:uFill>
                  <a:noFill/>
                </a:uFill>
                <a:latin typeface="Josefin Sans"/>
                <a:ea typeface="Josefin Sans"/>
                <a:cs typeface="Josefin Sans"/>
                <a:sym typeface="Josefin Sans"/>
                <a:hlinkClick r:id="rId4"/>
              </a:rPr>
              <a:t>Freepik</a:t>
            </a:r>
            <a:endParaRPr b="0" i="0" sz="800" u="none" cap="none" strike="noStrike">
              <a:solidFill>
                <a:srgbClr val="263238"/>
              </a:solidFill>
              <a:latin typeface="Josefin Sans"/>
              <a:ea typeface="Josefin Sans"/>
              <a:cs typeface="Josefin Sans"/>
              <a:sym typeface="Josefin Sans"/>
            </a:endParaRPr>
          </a:p>
        </p:txBody>
      </p:sp>
      <p:grpSp>
        <p:nvGrpSpPr>
          <p:cNvPr id="330" name="Google Shape;330;p70"/>
          <p:cNvGrpSpPr/>
          <p:nvPr/>
        </p:nvGrpSpPr>
        <p:grpSpPr>
          <a:xfrm>
            <a:off x="3856209" y="1076757"/>
            <a:ext cx="4958959" cy="3594952"/>
            <a:chOff x="3856209" y="1076757"/>
            <a:chExt cx="4958959" cy="3594952"/>
          </a:xfrm>
        </p:grpSpPr>
        <p:grpSp>
          <p:nvGrpSpPr>
            <p:cNvPr id="331" name="Google Shape;331;p70"/>
            <p:cNvGrpSpPr/>
            <p:nvPr/>
          </p:nvGrpSpPr>
          <p:grpSpPr>
            <a:xfrm>
              <a:off x="5651527" y="1451635"/>
              <a:ext cx="483570" cy="631930"/>
              <a:chOff x="8361052" y="1422160"/>
              <a:chExt cx="483570" cy="631930"/>
            </a:xfrm>
          </p:grpSpPr>
          <p:sp>
            <p:nvSpPr>
              <p:cNvPr id="332" name="Google Shape;332;p70"/>
              <p:cNvSpPr/>
              <p:nvPr/>
            </p:nvSpPr>
            <p:spPr>
              <a:xfrm>
                <a:off x="8361052" y="1422160"/>
                <a:ext cx="483570" cy="631930"/>
              </a:xfrm>
              <a:custGeom>
                <a:rect b="b" l="l" r="r" t="t"/>
                <a:pathLst>
                  <a:path extrusionOk="0" h="19717" w="15088">
                    <a:moveTo>
                      <a:pt x="14854" y="1"/>
                    </a:moveTo>
                    <a:lnTo>
                      <a:pt x="0" y="185"/>
                    </a:lnTo>
                    <a:lnTo>
                      <a:pt x="251" y="19533"/>
                    </a:lnTo>
                    <a:lnTo>
                      <a:pt x="15088" y="19717"/>
                    </a:lnTo>
                    <a:lnTo>
                      <a:pt x="1485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0"/>
              <p:cNvSpPr/>
              <p:nvPr/>
            </p:nvSpPr>
            <p:spPr>
              <a:xfrm>
                <a:off x="8386756" y="1444659"/>
                <a:ext cx="423060" cy="576772"/>
              </a:xfrm>
              <a:custGeom>
                <a:rect b="b" l="l" r="r" t="t"/>
                <a:pathLst>
                  <a:path extrusionOk="0" h="17996" w="1320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0"/>
              <p:cNvSpPr/>
              <p:nvPr/>
            </p:nvSpPr>
            <p:spPr>
              <a:xfrm>
                <a:off x="8457971" y="1540521"/>
                <a:ext cx="280630" cy="393093"/>
              </a:xfrm>
              <a:custGeom>
                <a:rect b="b" l="l" r="r" t="t"/>
                <a:pathLst>
                  <a:path extrusionOk="0" h="12265" w="8756">
                    <a:moveTo>
                      <a:pt x="0" y="0"/>
                    </a:moveTo>
                    <a:lnTo>
                      <a:pt x="151" y="12264"/>
                    </a:lnTo>
                    <a:lnTo>
                      <a:pt x="8756" y="12164"/>
                    </a:lnTo>
                    <a:lnTo>
                      <a:pt x="8622" y="218"/>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70"/>
              <p:cNvSpPr/>
              <p:nvPr/>
            </p:nvSpPr>
            <p:spPr>
              <a:xfrm>
                <a:off x="8457971" y="1540521"/>
                <a:ext cx="278482" cy="393093"/>
              </a:xfrm>
              <a:custGeom>
                <a:rect b="b" l="l" r="r" t="t"/>
                <a:pathLst>
                  <a:path extrusionOk="0" h="12265" w="8689">
                    <a:moveTo>
                      <a:pt x="0" y="0"/>
                    </a:moveTo>
                    <a:lnTo>
                      <a:pt x="151" y="12264"/>
                    </a:lnTo>
                    <a:lnTo>
                      <a:pt x="8689" y="5865"/>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 name="Google Shape;336;p70"/>
            <p:cNvGrpSpPr/>
            <p:nvPr/>
          </p:nvGrpSpPr>
          <p:grpSpPr>
            <a:xfrm>
              <a:off x="3856209" y="1076757"/>
              <a:ext cx="1206554" cy="2111005"/>
              <a:chOff x="4052859" y="1076757"/>
              <a:chExt cx="1206554" cy="2111005"/>
            </a:xfrm>
          </p:grpSpPr>
          <p:sp>
            <p:nvSpPr>
              <p:cNvPr id="337" name="Google Shape;337;p70"/>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0"/>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0"/>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0"/>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0"/>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0"/>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70"/>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70"/>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0"/>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0"/>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0"/>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0"/>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0"/>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0"/>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70"/>
            <p:cNvGrpSpPr/>
            <p:nvPr/>
          </p:nvGrpSpPr>
          <p:grpSpPr>
            <a:xfrm>
              <a:off x="6809671" y="1076757"/>
              <a:ext cx="1206523" cy="2111005"/>
              <a:chOff x="6809671" y="1076757"/>
              <a:chExt cx="1206523" cy="2111005"/>
            </a:xfrm>
          </p:grpSpPr>
          <p:sp>
            <p:nvSpPr>
              <p:cNvPr id="352" name="Google Shape;352;p70"/>
              <p:cNvSpPr/>
              <p:nvPr/>
            </p:nvSpPr>
            <p:spPr>
              <a:xfrm>
                <a:off x="6809671" y="1583884"/>
                <a:ext cx="256528" cy="548408"/>
              </a:xfrm>
              <a:custGeom>
                <a:rect b="b" l="l" r="r" t="t"/>
                <a:pathLst>
                  <a:path extrusionOk="0" h="17111" w="8004">
                    <a:moveTo>
                      <a:pt x="0" y="1"/>
                    </a:moveTo>
                    <a:lnTo>
                      <a:pt x="0" y="17110"/>
                    </a:lnTo>
                    <a:lnTo>
                      <a:pt x="8004" y="17110"/>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70"/>
              <p:cNvSpPr/>
              <p:nvPr/>
            </p:nvSpPr>
            <p:spPr>
              <a:xfrm>
                <a:off x="7076872" y="2170816"/>
                <a:ext cx="314923" cy="529626"/>
              </a:xfrm>
              <a:custGeom>
                <a:rect b="b" l="l" r="r" t="t"/>
                <a:pathLst>
                  <a:path extrusionOk="0" h="16525" w="9826">
                    <a:moveTo>
                      <a:pt x="1" y="0"/>
                    </a:moveTo>
                    <a:lnTo>
                      <a:pt x="1" y="16525"/>
                    </a:lnTo>
                    <a:lnTo>
                      <a:pt x="9826" y="16525"/>
                    </a:lnTo>
                    <a:lnTo>
                      <a:pt x="982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0"/>
              <p:cNvSpPr/>
              <p:nvPr/>
            </p:nvSpPr>
            <p:spPr>
              <a:xfrm>
                <a:off x="7429775" y="1076757"/>
                <a:ext cx="586419" cy="497512"/>
              </a:xfrm>
              <a:custGeom>
                <a:rect b="b" l="l" r="r" t="t"/>
                <a:pathLst>
                  <a:path extrusionOk="0" h="15523" w="18297">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0"/>
              <p:cNvSpPr/>
              <p:nvPr/>
            </p:nvSpPr>
            <p:spPr>
              <a:xfrm>
                <a:off x="6809671" y="2170816"/>
                <a:ext cx="256528" cy="529626"/>
              </a:xfrm>
              <a:custGeom>
                <a:rect b="b" l="l" r="r" t="t"/>
                <a:pathLst>
                  <a:path extrusionOk="0" h="16525" w="8004">
                    <a:moveTo>
                      <a:pt x="0" y="0"/>
                    </a:moveTo>
                    <a:lnTo>
                      <a:pt x="0" y="16525"/>
                    </a:lnTo>
                    <a:lnTo>
                      <a:pt x="8004" y="16525"/>
                    </a:lnTo>
                    <a:lnTo>
                      <a:pt x="800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70"/>
              <p:cNvSpPr/>
              <p:nvPr/>
            </p:nvSpPr>
            <p:spPr>
              <a:xfrm>
                <a:off x="7739314" y="2170816"/>
                <a:ext cx="276880" cy="529626"/>
              </a:xfrm>
              <a:custGeom>
                <a:rect b="b" l="l" r="r" t="t"/>
                <a:pathLst>
                  <a:path extrusionOk="0" h="16525" w="8639">
                    <a:moveTo>
                      <a:pt x="0" y="0"/>
                    </a:moveTo>
                    <a:lnTo>
                      <a:pt x="0"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0"/>
              <p:cNvSpPr/>
              <p:nvPr/>
            </p:nvSpPr>
            <p:spPr>
              <a:xfrm>
                <a:off x="7076872" y="1583884"/>
                <a:ext cx="314923" cy="548408"/>
              </a:xfrm>
              <a:custGeom>
                <a:rect b="b" l="l" r="r" t="t"/>
                <a:pathLst>
                  <a:path extrusionOk="0" h="17111" w="9826">
                    <a:moveTo>
                      <a:pt x="1" y="1"/>
                    </a:moveTo>
                    <a:lnTo>
                      <a:pt x="1" y="17110"/>
                    </a:lnTo>
                    <a:lnTo>
                      <a:pt x="9826" y="17110"/>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70"/>
              <p:cNvSpPr/>
              <p:nvPr/>
            </p:nvSpPr>
            <p:spPr>
              <a:xfrm>
                <a:off x="7739314" y="1583884"/>
                <a:ext cx="276880" cy="548408"/>
              </a:xfrm>
              <a:custGeom>
                <a:rect b="b" l="l" r="r" t="t"/>
                <a:pathLst>
                  <a:path extrusionOk="0" h="17111" w="8639">
                    <a:moveTo>
                      <a:pt x="0" y="1"/>
                    </a:moveTo>
                    <a:lnTo>
                      <a:pt x="0"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0"/>
              <p:cNvSpPr/>
              <p:nvPr/>
            </p:nvSpPr>
            <p:spPr>
              <a:xfrm>
                <a:off x="6809671" y="2710057"/>
                <a:ext cx="256528" cy="477705"/>
              </a:xfrm>
              <a:custGeom>
                <a:rect b="b" l="l" r="r" t="t"/>
                <a:pathLst>
                  <a:path extrusionOk="0" h="14905" w="8004">
                    <a:moveTo>
                      <a:pt x="0" y="1"/>
                    </a:moveTo>
                    <a:lnTo>
                      <a:pt x="0" y="14905"/>
                    </a:lnTo>
                    <a:lnTo>
                      <a:pt x="8004" y="14905"/>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0"/>
              <p:cNvSpPr/>
              <p:nvPr/>
            </p:nvSpPr>
            <p:spPr>
              <a:xfrm>
                <a:off x="6809671" y="1076757"/>
                <a:ext cx="582124" cy="497512"/>
              </a:xfrm>
              <a:custGeom>
                <a:rect b="b" l="l" r="r" t="t"/>
                <a:pathLst>
                  <a:path extrusionOk="0" h="15523" w="18163">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0"/>
              <p:cNvSpPr/>
              <p:nvPr/>
            </p:nvSpPr>
            <p:spPr>
              <a:xfrm>
                <a:off x="7076872" y="2710057"/>
                <a:ext cx="314923" cy="477705"/>
              </a:xfrm>
              <a:custGeom>
                <a:rect b="b" l="l" r="r" t="t"/>
                <a:pathLst>
                  <a:path extrusionOk="0" h="14905" w="9826">
                    <a:moveTo>
                      <a:pt x="1" y="1"/>
                    </a:moveTo>
                    <a:lnTo>
                      <a:pt x="1" y="14905"/>
                    </a:lnTo>
                    <a:lnTo>
                      <a:pt x="9826" y="14905"/>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0"/>
              <p:cNvSpPr/>
              <p:nvPr/>
            </p:nvSpPr>
            <p:spPr>
              <a:xfrm>
                <a:off x="7739314" y="2710057"/>
                <a:ext cx="276880" cy="477705"/>
              </a:xfrm>
              <a:custGeom>
                <a:rect b="b" l="l" r="r" t="t"/>
                <a:pathLst>
                  <a:path extrusionOk="0" h="14905" w="8639">
                    <a:moveTo>
                      <a:pt x="0" y="1"/>
                    </a:moveTo>
                    <a:lnTo>
                      <a:pt x="0"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0"/>
              <p:cNvSpPr/>
              <p:nvPr/>
            </p:nvSpPr>
            <p:spPr>
              <a:xfrm>
                <a:off x="7429775" y="1583884"/>
                <a:ext cx="299379" cy="548408"/>
              </a:xfrm>
              <a:custGeom>
                <a:rect b="b" l="l" r="r" t="t"/>
                <a:pathLst>
                  <a:path extrusionOk="0" h="17111" w="9341">
                    <a:moveTo>
                      <a:pt x="1" y="1"/>
                    </a:moveTo>
                    <a:lnTo>
                      <a:pt x="1" y="17110"/>
                    </a:lnTo>
                    <a:lnTo>
                      <a:pt x="9341" y="17110"/>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0"/>
              <p:cNvSpPr/>
              <p:nvPr/>
            </p:nvSpPr>
            <p:spPr>
              <a:xfrm>
                <a:off x="7429775" y="2710057"/>
                <a:ext cx="299379" cy="477705"/>
              </a:xfrm>
              <a:custGeom>
                <a:rect b="b" l="l" r="r" t="t"/>
                <a:pathLst>
                  <a:path extrusionOk="0" h="14905" w="9341">
                    <a:moveTo>
                      <a:pt x="1" y="1"/>
                    </a:moveTo>
                    <a:lnTo>
                      <a:pt x="1" y="14905"/>
                    </a:lnTo>
                    <a:lnTo>
                      <a:pt x="9341" y="1490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0"/>
              <p:cNvSpPr/>
              <p:nvPr/>
            </p:nvSpPr>
            <p:spPr>
              <a:xfrm>
                <a:off x="7429775" y="2170816"/>
                <a:ext cx="299379" cy="529626"/>
              </a:xfrm>
              <a:custGeom>
                <a:rect b="b" l="l" r="r" t="t"/>
                <a:pathLst>
                  <a:path extrusionOk="0" h="16525" w="9341">
                    <a:moveTo>
                      <a:pt x="1" y="0"/>
                    </a:moveTo>
                    <a:lnTo>
                      <a:pt x="1" y="16525"/>
                    </a:lnTo>
                    <a:lnTo>
                      <a:pt x="9341" y="16525"/>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 name="Google Shape;366;p70"/>
            <p:cNvGrpSpPr/>
            <p:nvPr/>
          </p:nvGrpSpPr>
          <p:grpSpPr>
            <a:xfrm>
              <a:off x="8191828" y="3210069"/>
              <a:ext cx="623340" cy="1461640"/>
              <a:chOff x="8191828" y="3210069"/>
              <a:chExt cx="623340" cy="1461640"/>
            </a:xfrm>
          </p:grpSpPr>
          <p:sp>
            <p:nvSpPr>
              <p:cNvPr id="367" name="Google Shape;367;p70"/>
              <p:cNvSpPr/>
              <p:nvPr/>
            </p:nvSpPr>
            <p:spPr>
              <a:xfrm>
                <a:off x="8376019" y="3210069"/>
                <a:ext cx="439149" cy="1076207"/>
              </a:xfrm>
              <a:custGeom>
                <a:rect b="b" l="l" r="r" t="t"/>
                <a:pathLst>
                  <a:path extrusionOk="0" h="33579" w="13702">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0"/>
              <p:cNvSpPr/>
              <p:nvPr/>
            </p:nvSpPr>
            <p:spPr>
              <a:xfrm>
                <a:off x="8191828" y="3759663"/>
                <a:ext cx="378639" cy="528056"/>
              </a:xfrm>
              <a:custGeom>
                <a:rect b="b" l="l" r="r" t="t"/>
                <a:pathLst>
                  <a:path extrusionOk="0" h="16476" w="11814">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0"/>
              <p:cNvSpPr/>
              <p:nvPr/>
            </p:nvSpPr>
            <p:spPr>
              <a:xfrm>
                <a:off x="8336405" y="3948694"/>
                <a:ext cx="323481" cy="553760"/>
              </a:xfrm>
              <a:custGeom>
                <a:rect b="b" l="l" r="r" t="t"/>
                <a:pathLst>
                  <a:path extrusionOk="0" h="17278" w="10093">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0"/>
              <p:cNvSpPr/>
              <p:nvPr/>
            </p:nvSpPr>
            <p:spPr>
              <a:xfrm>
                <a:off x="8591844" y="3501532"/>
                <a:ext cx="70190" cy="992332"/>
              </a:xfrm>
              <a:custGeom>
                <a:rect b="b" l="l" r="r" t="t"/>
                <a:pathLst>
                  <a:path extrusionOk="0" h="30962" w="219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0"/>
              <p:cNvSpPr/>
              <p:nvPr/>
            </p:nvSpPr>
            <p:spPr>
              <a:xfrm>
                <a:off x="8495437" y="4352459"/>
                <a:ext cx="262970" cy="319250"/>
              </a:xfrm>
              <a:custGeom>
                <a:rect b="b" l="l" r="r" t="t"/>
                <a:pathLst>
                  <a:path extrusionOk="0" h="9961" w="8205">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72" name="Shape 372"/>
        <p:cNvGrpSpPr/>
        <p:nvPr/>
      </p:nvGrpSpPr>
      <p:grpSpPr>
        <a:xfrm>
          <a:off x="0" y="0"/>
          <a:ext cx="0" cy="0"/>
          <a:chOff x="0" y="0"/>
          <a:chExt cx="0" cy="0"/>
        </a:xfrm>
      </p:grpSpPr>
      <p:sp>
        <p:nvSpPr>
          <p:cNvPr id="373" name="Google Shape;373;p48"/>
          <p:cNvSpPr txBox="1"/>
          <p:nvPr>
            <p:ph idx="1" type="body"/>
          </p:nvPr>
        </p:nvSpPr>
        <p:spPr>
          <a:xfrm>
            <a:off x="720000" y="860400"/>
            <a:ext cx="5611200" cy="3740400"/>
          </a:xfrm>
          <a:prstGeom prst="rect">
            <a:avLst/>
          </a:prstGeom>
          <a:noFill/>
          <a:ln>
            <a:noFill/>
          </a:ln>
        </p:spPr>
        <p:txBody>
          <a:bodyPr anchorCtr="0" anchor="b" bIns="91425" lIns="91425" spcFirstLastPara="1" rIns="91425" wrap="square" tIns="91425">
            <a:noAutofit/>
          </a:bodyPr>
          <a:lstStyle>
            <a:lvl1pPr indent="-298450" lvl="0" marL="457200" algn="l">
              <a:lnSpc>
                <a:spcPct val="100000"/>
              </a:lnSpc>
              <a:spcBef>
                <a:spcPts val="0"/>
              </a:spcBef>
              <a:spcAft>
                <a:spcPts val="0"/>
              </a:spcAft>
              <a:buSzPts val="1100"/>
              <a:buAutoNum type="arabicPeriod"/>
              <a:defRPr/>
            </a:lvl1pPr>
            <a:lvl2pPr indent="-298450" lvl="1" marL="914400" algn="l">
              <a:lnSpc>
                <a:spcPct val="100000"/>
              </a:lnSpc>
              <a:spcBef>
                <a:spcPts val="0"/>
              </a:spcBef>
              <a:spcAft>
                <a:spcPts val="0"/>
              </a:spcAft>
              <a:buSzPts val="1100"/>
              <a:buAutoNum type="alphaLcPeriod"/>
              <a:defRPr/>
            </a:lvl2pPr>
            <a:lvl3pPr indent="-298450" lvl="2" marL="1371600" algn="l">
              <a:lnSpc>
                <a:spcPct val="115000"/>
              </a:lnSpc>
              <a:spcBef>
                <a:spcPts val="0"/>
              </a:spcBef>
              <a:spcAft>
                <a:spcPts val="0"/>
              </a:spcAft>
              <a:buSzPts val="1100"/>
              <a:buAutoNum type="romanLcPeriod"/>
              <a:defRPr/>
            </a:lvl3pPr>
            <a:lvl4pPr indent="-298450" lvl="3" marL="1828800" algn="l">
              <a:lnSpc>
                <a:spcPct val="115000"/>
              </a:lnSpc>
              <a:spcBef>
                <a:spcPts val="1600"/>
              </a:spcBef>
              <a:spcAft>
                <a:spcPts val="0"/>
              </a:spcAft>
              <a:buSzPts val="1100"/>
              <a:buAutoNum type="arabicPeriod"/>
              <a:defRPr/>
            </a:lvl4pPr>
            <a:lvl5pPr indent="-298450" lvl="4" marL="2286000" algn="l">
              <a:lnSpc>
                <a:spcPct val="115000"/>
              </a:lnSpc>
              <a:spcBef>
                <a:spcPts val="1600"/>
              </a:spcBef>
              <a:spcAft>
                <a:spcPts val="0"/>
              </a:spcAft>
              <a:buSzPts val="1100"/>
              <a:buAutoNum type="alphaLcPeriod"/>
              <a:defRPr/>
            </a:lvl5pPr>
            <a:lvl6pPr indent="-298450" lvl="5" marL="2743200" algn="l">
              <a:lnSpc>
                <a:spcPct val="115000"/>
              </a:lnSpc>
              <a:spcBef>
                <a:spcPts val="1600"/>
              </a:spcBef>
              <a:spcAft>
                <a:spcPts val="0"/>
              </a:spcAft>
              <a:buSzPts val="1100"/>
              <a:buAutoNum type="romanLcPeriod"/>
              <a:defRPr/>
            </a:lvl6pPr>
            <a:lvl7pPr indent="-298450" lvl="6" marL="3200400" algn="l">
              <a:lnSpc>
                <a:spcPct val="115000"/>
              </a:lnSpc>
              <a:spcBef>
                <a:spcPts val="1600"/>
              </a:spcBef>
              <a:spcAft>
                <a:spcPts val="0"/>
              </a:spcAft>
              <a:buSzPts val="1100"/>
              <a:buAutoNum type="arabicPeriod"/>
              <a:defRPr/>
            </a:lvl7pPr>
            <a:lvl8pPr indent="-298450" lvl="7" marL="3657600" algn="l">
              <a:lnSpc>
                <a:spcPct val="115000"/>
              </a:lnSpc>
              <a:spcBef>
                <a:spcPts val="1600"/>
              </a:spcBef>
              <a:spcAft>
                <a:spcPts val="0"/>
              </a:spcAft>
              <a:buSzPts val="1100"/>
              <a:buAutoNum type="alphaLcPeriod"/>
              <a:defRPr/>
            </a:lvl8pPr>
            <a:lvl9pPr indent="-298450" lvl="8" marL="4114800" algn="l">
              <a:lnSpc>
                <a:spcPct val="115000"/>
              </a:lnSpc>
              <a:spcBef>
                <a:spcPts val="1600"/>
              </a:spcBef>
              <a:spcAft>
                <a:spcPts val="1600"/>
              </a:spcAft>
              <a:buSzPts val="1100"/>
              <a:buAutoNum type="romanLcPeriod"/>
              <a:defRPr/>
            </a:lvl9pPr>
          </a:lstStyle>
          <a:p/>
        </p:txBody>
      </p:sp>
      <p:sp>
        <p:nvSpPr>
          <p:cNvPr id="374" name="Google Shape;374;p48"/>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75" name="Google Shape;375;p4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
    <p:spTree>
      <p:nvGrpSpPr>
        <p:cNvPr id="376" name="Shape 376"/>
        <p:cNvGrpSpPr/>
        <p:nvPr/>
      </p:nvGrpSpPr>
      <p:grpSpPr>
        <a:xfrm>
          <a:off x="0" y="0"/>
          <a:ext cx="0" cy="0"/>
          <a:chOff x="0" y="0"/>
          <a:chExt cx="0" cy="0"/>
        </a:xfrm>
      </p:grpSpPr>
      <p:sp>
        <p:nvSpPr>
          <p:cNvPr id="377" name="Google Shape;377;p5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1"/>
          <p:cNvSpPr txBox="1"/>
          <p:nvPr>
            <p:ph idx="1" type="subTitle"/>
          </p:nvPr>
        </p:nvSpPr>
        <p:spPr>
          <a:xfrm>
            <a:off x="2030400" y="1767600"/>
            <a:ext cx="1695600" cy="320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9" name="Google Shape;379;p51"/>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80" name="Google Shape;380;p51"/>
          <p:cNvSpPr txBox="1"/>
          <p:nvPr>
            <p:ph idx="2" type="subTitle"/>
          </p:nvPr>
        </p:nvSpPr>
        <p:spPr>
          <a:xfrm>
            <a:off x="2030400" y="2088000"/>
            <a:ext cx="1695600" cy="84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81" name="Google Shape;381;p51"/>
          <p:cNvSpPr txBox="1"/>
          <p:nvPr>
            <p:ph idx="3" type="subTitle"/>
          </p:nvPr>
        </p:nvSpPr>
        <p:spPr>
          <a:xfrm>
            <a:off x="5443200" y="1767600"/>
            <a:ext cx="1695600" cy="32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382" name="Google Shape;382;p51"/>
          <p:cNvSpPr txBox="1"/>
          <p:nvPr>
            <p:ph idx="4" type="subTitle"/>
          </p:nvPr>
        </p:nvSpPr>
        <p:spPr>
          <a:xfrm>
            <a:off x="5443200" y="2087950"/>
            <a:ext cx="1695600" cy="8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3" name="Google Shape;383;p51"/>
          <p:cNvSpPr txBox="1"/>
          <p:nvPr>
            <p:ph idx="5" type="subTitle"/>
          </p:nvPr>
        </p:nvSpPr>
        <p:spPr>
          <a:xfrm>
            <a:off x="2030400" y="2937550"/>
            <a:ext cx="1695600" cy="320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4" name="Google Shape;384;p51"/>
          <p:cNvSpPr txBox="1"/>
          <p:nvPr>
            <p:ph idx="6" type="subTitle"/>
          </p:nvPr>
        </p:nvSpPr>
        <p:spPr>
          <a:xfrm>
            <a:off x="2030400" y="3257900"/>
            <a:ext cx="1695600" cy="84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85" name="Google Shape;385;p51"/>
          <p:cNvSpPr txBox="1"/>
          <p:nvPr>
            <p:ph idx="7" type="subTitle"/>
          </p:nvPr>
        </p:nvSpPr>
        <p:spPr>
          <a:xfrm>
            <a:off x="5443200" y="2937550"/>
            <a:ext cx="1695600" cy="32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386" name="Google Shape;386;p51"/>
          <p:cNvSpPr txBox="1"/>
          <p:nvPr>
            <p:ph idx="8" type="subTitle"/>
          </p:nvPr>
        </p:nvSpPr>
        <p:spPr>
          <a:xfrm>
            <a:off x="5443200" y="3257900"/>
            <a:ext cx="1695600" cy="8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387" name="Google Shape;387;p51"/>
          <p:cNvGrpSpPr/>
          <p:nvPr/>
        </p:nvGrpSpPr>
        <p:grpSpPr>
          <a:xfrm>
            <a:off x="564214" y="3332756"/>
            <a:ext cx="571420" cy="1339946"/>
            <a:chOff x="564214" y="3344581"/>
            <a:chExt cx="571420" cy="1339946"/>
          </a:xfrm>
        </p:grpSpPr>
        <p:sp>
          <p:nvSpPr>
            <p:cNvPr id="388" name="Google Shape;388;p51"/>
            <p:cNvSpPr/>
            <p:nvPr/>
          </p:nvSpPr>
          <p:spPr>
            <a:xfrm>
              <a:off x="732894" y="3344581"/>
              <a:ext cx="402740" cy="986499"/>
            </a:xfrm>
            <a:custGeom>
              <a:rect b="b" l="l" r="r" t="t"/>
              <a:pathLst>
                <a:path extrusionOk="0" h="30780" w="12566">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1"/>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1"/>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1"/>
            <p:cNvSpPr/>
            <p:nvPr/>
          </p:nvSpPr>
          <p:spPr>
            <a:xfrm>
              <a:off x="696485" y="4021541"/>
              <a:ext cx="296719" cy="507159"/>
            </a:xfrm>
            <a:custGeom>
              <a:rect b="b" l="l" r="r" t="t"/>
              <a:pathLst>
                <a:path extrusionOk="0" h="15824" w="9258">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1"/>
            <p:cNvSpPr/>
            <p:nvPr/>
          </p:nvSpPr>
          <p:spPr>
            <a:xfrm>
              <a:off x="931027" y="3611333"/>
              <a:ext cx="64292" cy="909867"/>
            </a:xfrm>
            <a:custGeom>
              <a:rect b="b" l="l" r="r" t="t"/>
              <a:pathLst>
                <a:path extrusionOk="0" h="28389" w="2006">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1"/>
            <p:cNvSpPr/>
            <p:nvPr/>
          </p:nvSpPr>
          <p:spPr>
            <a:xfrm>
              <a:off x="842697" y="4391558"/>
              <a:ext cx="240984" cy="292969"/>
            </a:xfrm>
            <a:custGeom>
              <a:rect b="b" l="l" r="r" t="t"/>
              <a:pathLst>
                <a:path extrusionOk="0" h="9141" w="7519">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 name="Google Shape;394;p51"/>
          <p:cNvGrpSpPr/>
          <p:nvPr/>
        </p:nvGrpSpPr>
        <p:grpSpPr>
          <a:xfrm>
            <a:off x="7805912" y="4279127"/>
            <a:ext cx="1022845" cy="394696"/>
            <a:chOff x="7805912" y="4279127"/>
            <a:chExt cx="1022845" cy="394696"/>
          </a:xfrm>
        </p:grpSpPr>
        <p:sp>
          <p:nvSpPr>
            <p:cNvPr id="395" name="Google Shape;395;p51"/>
            <p:cNvSpPr/>
            <p:nvPr/>
          </p:nvSpPr>
          <p:spPr>
            <a:xfrm>
              <a:off x="7846071" y="4365341"/>
              <a:ext cx="949481" cy="308481"/>
            </a:xfrm>
            <a:custGeom>
              <a:rect b="b" l="l" r="r" t="t"/>
              <a:pathLst>
                <a:path extrusionOk="0" h="9625" w="29625">
                  <a:moveTo>
                    <a:pt x="1" y="0"/>
                  </a:moveTo>
                  <a:lnTo>
                    <a:pt x="1" y="9624"/>
                  </a:lnTo>
                  <a:lnTo>
                    <a:pt x="29625" y="9624"/>
                  </a:lnTo>
                  <a:lnTo>
                    <a:pt x="2962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1"/>
            <p:cNvSpPr/>
            <p:nvPr/>
          </p:nvSpPr>
          <p:spPr>
            <a:xfrm>
              <a:off x="7805912" y="4279127"/>
              <a:ext cx="1022844" cy="86247"/>
            </a:xfrm>
            <a:custGeom>
              <a:rect b="b" l="l" r="r" t="t"/>
              <a:pathLst>
                <a:path extrusionOk="0" h="2691" w="31914">
                  <a:moveTo>
                    <a:pt x="1" y="0"/>
                  </a:moveTo>
                  <a:lnTo>
                    <a:pt x="1" y="2690"/>
                  </a:lnTo>
                  <a:lnTo>
                    <a:pt x="31914" y="2690"/>
                  </a:lnTo>
                  <a:lnTo>
                    <a:pt x="319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1"/>
            <p:cNvSpPr/>
            <p:nvPr/>
          </p:nvSpPr>
          <p:spPr>
            <a:xfrm>
              <a:off x="8297527" y="4279127"/>
              <a:ext cx="531229" cy="394696"/>
            </a:xfrm>
            <a:custGeom>
              <a:rect b="b" l="l" r="r" t="t"/>
              <a:pathLst>
                <a:path extrusionOk="0" h="12315" w="16575">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1"/>
            <p:cNvSpPr/>
            <p:nvPr/>
          </p:nvSpPr>
          <p:spPr>
            <a:xfrm>
              <a:off x="7978886" y="4415115"/>
              <a:ext cx="192268" cy="46088"/>
            </a:xfrm>
            <a:custGeom>
              <a:rect b="b" l="l" r="r" t="t"/>
              <a:pathLst>
                <a:path extrusionOk="0" h="1438" w="5999">
                  <a:moveTo>
                    <a:pt x="0" y="1"/>
                  </a:moveTo>
                  <a:lnTo>
                    <a:pt x="0" y="1438"/>
                  </a:lnTo>
                  <a:lnTo>
                    <a:pt x="5999" y="1438"/>
                  </a:lnTo>
                  <a:lnTo>
                    <a:pt x="59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1"/>
            <p:cNvSpPr/>
            <p:nvPr/>
          </p:nvSpPr>
          <p:spPr>
            <a:xfrm>
              <a:off x="7953726" y="4519566"/>
              <a:ext cx="247426" cy="98009"/>
            </a:xfrm>
            <a:custGeom>
              <a:rect b="b" l="l" r="r" t="t"/>
              <a:pathLst>
                <a:path extrusionOk="0" h="3058" w="7720">
                  <a:moveTo>
                    <a:pt x="0" y="0"/>
                  </a:moveTo>
                  <a:lnTo>
                    <a:pt x="0" y="3058"/>
                  </a:lnTo>
                  <a:lnTo>
                    <a:pt x="7720" y="3058"/>
                  </a:lnTo>
                  <a:lnTo>
                    <a:pt x="77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51"/>
          <p:cNvGrpSpPr/>
          <p:nvPr/>
        </p:nvGrpSpPr>
        <p:grpSpPr>
          <a:xfrm>
            <a:off x="8043992" y="3722915"/>
            <a:ext cx="509852" cy="559624"/>
            <a:chOff x="1203067" y="4113653"/>
            <a:chExt cx="509852" cy="559624"/>
          </a:xfrm>
        </p:grpSpPr>
        <p:sp>
          <p:nvSpPr>
            <p:cNvPr id="401" name="Google Shape;401;p51"/>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1"/>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1"/>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1"/>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1"/>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1"/>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1"/>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1"/>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1"/>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1"/>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1"/>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1"/>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1"/>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1"/>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1"/>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1"/>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1"/>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1"/>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1"/>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1"/>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1"/>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p51"/>
          <p:cNvGrpSpPr/>
          <p:nvPr/>
        </p:nvGrpSpPr>
        <p:grpSpPr>
          <a:xfrm>
            <a:off x="1203067" y="4113653"/>
            <a:ext cx="509852" cy="559624"/>
            <a:chOff x="1203067" y="4113653"/>
            <a:chExt cx="509852" cy="559624"/>
          </a:xfrm>
        </p:grpSpPr>
        <p:sp>
          <p:nvSpPr>
            <p:cNvPr id="423" name="Google Shape;423;p51"/>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1"/>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1"/>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1"/>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1"/>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1"/>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1"/>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1"/>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1"/>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1"/>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1"/>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1"/>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1"/>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1"/>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1"/>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1"/>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1"/>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1"/>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1"/>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1"/>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1"/>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44" name="Shape 444"/>
        <p:cNvGrpSpPr/>
        <p:nvPr/>
      </p:nvGrpSpPr>
      <p:grpSpPr>
        <a:xfrm>
          <a:off x="0" y="0"/>
          <a:ext cx="0" cy="0"/>
          <a:chOff x="0" y="0"/>
          <a:chExt cx="0" cy="0"/>
        </a:xfrm>
      </p:grpSpPr>
      <p:sp>
        <p:nvSpPr>
          <p:cNvPr id="445" name="Google Shape;445;p5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2"/>
          <p:cNvSpPr txBox="1"/>
          <p:nvPr>
            <p:ph type="title"/>
          </p:nvPr>
        </p:nvSpPr>
        <p:spPr>
          <a:xfrm>
            <a:off x="1140950" y="2667600"/>
            <a:ext cx="3800400" cy="44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27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7" name="Google Shape;447;p52"/>
          <p:cNvSpPr txBox="1"/>
          <p:nvPr>
            <p:ph idx="1" type="body"/>
          </p:nvPr>
        </p:nvSpPr>
        <p:spPr>
          <a:xfrm>
            <a:off x="1140950" y="3212150"/>
            <a:ext cx="3800400" cy="1388700"/>
          </a:xfrm>
          <a:prstGeom prst="rect">
            <a:avLst/>
          </a:prstGeom>
          <a:noFill/>
          <a:ln>
            <a:noFill/>
          </a:ln>
        </p:spPr>
        <p:txBody>
          <a:bodyPr anchorCtr="0" anchor="t" bIns="91425" lIns="91425" spcFirstLastPara="1" rIns="91425" wrap="square" tIns="91425">
            <a:noAutofit/>
          </a:bodyPr>
          <a:lstStyle>
            <a:lvl1pPr indent="-298450" lvl="0" marL="457200" algn="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grpSp>
        <p:nvGrpSpPr>
          <p:cNvPr id="448" name="Google Shape;448;p52"/>
          <p:cNvGrpSpPr/>
          <p:nvPr/>
        </p:nvGrpSpPr>
        <p:grpSpPr>
          <a:xfrm>
            <a:off x="5732681" y="1433144"/>
            <a:ext cx="623168" cy="481718"/>
            <a:chOff x="5732681" y="1433144"/>
            <a:chExt cx="623168" cy="481718"/>
          </a:xfrm>
        </p:grpSpPr>
        <p:sp>
          <p:nvSpPr>
            <p:cNvPr id="449" name="Google Shape;449;p52"/>
            <p:cNvSpPr/>
            <p:nvPr/>
          </p:nvSpPr>
          <p:spPr>
            <a:xfrm>
              <a:off x="5732681" y="1433144"/>
              <a:ext cx="623168" cy="481718"/>
            </a:xfrm>
            <a:custGeom>
              <a:rect b="b" l="l" r="r" t="t"/>
              <a:pathLst>
                <a:path extrusionOk="0" h="15022" w="19433">
                  <a:moveTo>
                    <a:pt x="1" y="1"/>
                  </a:moveTo>
                  <a:lnTo>
                    <a:pt x="1" y="15022"/>
                  </a:lnTo>
                  <a:lnTo>
                    <a:pt x="19433" y="15022"/>
                  </a:lnTo>
                  <a:lnTo>
                    <a:pt x="194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2"/>
            <p:cNvSpPr/>
            <p:nvPr/>
          </p:nvSpPr>
          <p:spPr>
            <a:xfrm>
              <a:off x="5780910" y="1606758"/>
              <a:ext cx="526709" cy="264172"/>
            </a:xfrm>
            <a:custGeom>
              <a:rect b="b" l="l" r="r" t="t"/>
              <a:pathLst>
                <a:path extrusionOk="0" h="8238" w="16425">
                  <a:moveTo>
                    <a:pt x="11045" y="0"/>
                  </a:moveTo>
                  <a:lnTo>
                    <a:pt x="6650" y="5264"/>
                  </a:lnTo>
                  <a:lnTo>
                    <a:pt x="3977" y="2473"/>
                  </a:lnTo>
                  <a:lnTo>
                    <a:pt x="0" y="8238"/>
                  </a:lnTo>
                  <a:lnTo>
                    <a:pt x="16425" y="8238"/>
                  </a:lnTo>
                  <a:lnTo>
                    <a:pt x="1104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2"/>
            <p:cNvSpPr/>
            <p:nvPr/>
          </p:nvSpPr>
          <p:spPr>
            <a:xfrm>
              <a:off x="5967896" y="1584791"/>
              <a:ext cx="89500" cy="76417"/>
            </a:xfrm>
            <a:custGeom>
              <a:rect b="b" l="l" r="r" t="t"/>
              <a:pathLst>
                <a:path extrusionOk="0" h="2383" w="2791">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52"/>
          <p:cNvGrpSpPr/>
          <p:nvPr/>
        </p:nvGrpSpPr>
        <p:grpSpPr>
          <a:xfrm>
            <a:off x="7529776" y="988432"/>
            <a:ext cx="845524" cy="1094143"/>
            <a:chOff x="7529776" y="988432"/>
            <a:chExt cx="845524" cy="1094143"/>
          </a:xfrm>
        </p:grpSpPr>
        <p:sp>
          <p:nvSpPr>
            <p:cNvPr id="453" name="Google Shape;453;p52"/>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2"/>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2"/>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2"/>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52"/>
          <p:cNvGrpSpPr/>
          <p:nvPr/>
        </p:nvGrpSpPr>
        <p:grpSpPr>
          <a:xfrm>
            <a:off x="5334050" y="371742"/>
            <a:ext cx="608705" cy="787129"/>
            <a:chOff x="5334050" y="371742"/>
            <a:chExt cx="608705" cy="787129"/>
          </a:xfrm>
        </p:grpSpPr>
        <p:sp>
          <p:nvSpPr>
            <p:cNvPr id="458" name="Google Shape;458;p52"/>
            <p:cNvSpPr/>
            <p:nvPr/>
          </p:nvSpPr>
          <p:spPr>
            <a:xfrm>
              <a:off x="5334050" y="371742"/>
              <a:ext cx="608705" cy="787129"/>
            </a:xfrm>
            <a:custGeom>
              <a:rect b="b" l="l" r="r" t="t"/>
              <a:pathLst>
                <a:path extrusionOk="0" h="24546" w="18982">
                  <a:moveTo>
                    <a:pt x="518" y="0"/>
                  </a:moveTo>
                  <a:lnTo>
                    <a:pt x="0" y="24545"/>
                  </a:lnTo>
                  <a:lnTo>
                    <a:pt x="18480" y="24462"/>
                  </a:lnTo>
                  <a:lnTo>
                    <a:pt x="18981" y="385"/>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2"/>
            <p:cNvSpPr/>
            <p:nvPr/>
          </p:nvSpPr>
          <p:spPr>
            <a:xfrm>
              <a:off x="5374230" y="400122"/>
              <a:ext cx="532609" cy="717478"/>
            </a:xfrm>
            <a:custGeom>
              <a:rect b="b" l="l" r="r" t="t"/>
              <a:pathLst>
                <a:path extrusionOk="0" h="22374" w="16609">
                  <a:moveTo>
                    <a:pt x="452" y="1"/>
                  </a:moveTo>
                  <a:lnTo>
                    <a:pt x="1" y="22374"/>
                  </a:lnTo>
                  <a:lnTo>
                    <a:pt x="16158" y="22173"/>
                  </a:lnTo>
                  <a:lnTo>
                    <a:pt x="16609" y="335"/>
                  </a:lnTo>
                  <a:lnTo>
                    <a:pt x="45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2"/>
            <p:cNvSpPr/>
            <p:nvPr/>
          </p:nvSpPr>
          <p:spPr>
            <a:xfrm>
              <a:off x="5466938" y="523357"/>
              <a:ext cx="354186" cy="489222"/>
            </a:xfrm>
            <a:custGeom>
              <a:rect b="b" l="l" r="r" t="t"/>
              <a:pathLst>
                <a:path extrusionOk="0" h="15256" w="11045">
                  <a:moveTo>
                    <a:pt x="11045" y="1"/>
                  </a:moveTo>
                  <a:lnTo>
                    <a:pt x="318" y="185"/>
                  </a:lnTo>
                  <a:lnTo>
                    <a:pt x="0" y="15038"/>
                  </a:lnTo>
                  <a:lnTo>
                    <a:pt x="10727" y="15256"/>
                  </a:lnTo>
                  <a:lnTo>
                    <a:pt x="1104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2"/>
            <p:cNvSpPr/>
            <p:nvPr/>
          </p:nvSpPr>
          <p:spPr>
            <a:xfrm>
              <a:off x="5472293" y="523357"/>
              <a:ext cx="348830" cy="489222"/>
            </a:xfrm>
            <a:custGeom>
              <a:rect b="b" l="l" r="r" t="t"/>
              <a:pathLst>
                <a:path extrusionOk="0" h="15256" w="10878">
                  <a:moveTo>
                    <a:pt x="10878" y="1"/>
                  </a:moveTo>
                  <a:lnTo>
                    <a:pt x="0" y="7202"/>
                  </a:lnTo>
                  <a:lnTo>
                    <a:pt x="10560" y="15256"/>
                  </a:lnTo>
                  <a:lnTo>
                    <a:pt x="1087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52"/>
          <p:cNvGrpSpPr/>
          <p:nvPr/>
        </p:nvGrpSpPr>
        <p:grpSpPr>
          <a:xfrm>
            <a:off x="7179887" y="2301692"/>
            <a:ext cx="608705" cy="786584"/>
            <a:chOff x="7179887" y="2301692"/>
            <a:chExt cx="608705" cy="786584"/>
          </a:xfrm>
        </p:grpSpPr>
        <p:sp>
          <p:nvSpPr>
            <p:cNvPr id="463" name="Google Shape;463;p52"/>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2"/>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2"/>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 name="Google Shape;466;p52"/>
          <p:cNvGrpSpPr/>
          <p:nvPr/>
        </p:nvGrpSpPr>
        <p:grpSpPr>
          <a:xfrm>
            <a:off x="4941319" y="2011289"/>
            <a:ext cx="363838" cy="471007"/>
            <a:chOff x="4941319" y="2011289"/>
            <a:chExt cx="363838" cy="471007"/>
          </a:xfrm>
        </p:grpSpPr>
        <p:sp>
          <p:nvSpPr>
            <p:cNvPr id="467" name="Google Shape;467;p52"/>
            <p:cNvSpPr/>
            <p:nvPr/>
          </p:nvSpPr>
          <p:spPr>
            <a:xfrm>
              <a:off x="4941319" y="2011289"/>
              <a:ext cx="363838" cy="471007"/>
            </a:xfrm>
            <a:custGeom>
              <a:rect b="b" l="l" r="r" t="t"/>
              <a:pathLst>
                <a:path extrusionOk="0" h="14688" w="11346">
                  <a:moveTo>
                    <a:pt x="301" y="0"/>
                  </a:moveTo>
                  <a:lnTo>
                    <a:pt x="0" y="14687"/>
                  </a:lnTo>
                  <a:lnTo>
                    <a:pt x="11044" y="14637"/>
                  </a:lnTo>
                  <a:lnTo>
                    <a:pt x="11345" y="234"/>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2"/>
            <p:cNvSpPr/>
            <p:nvPr/>
          </p:nvSpPr>
          <p:spPr>
            <a:xfrm>
              <a:off x="4964889" y="2027900"/>
              <a:ext cx="318815" cy="429737"/>
            </a:xfrm>
            <a:custGeom>
              <a:rect b="b" l="l" r="r" t="t"/>
              <a:pathLst>
                <a:path extrusionOk="0" h="13401" w="9942">
                  <a:moveTo>
                    <a:pt x="284" y="0"/>
                  </a:moveTo>
                  <a:lnTo>
                    <a:pt x="0" y="13401"/>
                  </a:lnTo>
                  <a:lnTo>
                    <a:pt x="9674" y="13284"/>
                  </a:lnTo>
                  <a:lnTo>
                    <a:pt x="9942" y="201"/>
                  </a:lnTo>
                  <a:lnTo>
                    <a:pt x="28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2"/>
            <p:cNvSpPr/>
            <p:nvPr/>
          </p:nvSpPr>
          <p:spPr>
            <a:xfrm>
              <a:off x="5020590" y="2101848"/>
              <a:ext cx="211678" cy="293097"/>
            </a:xfrm>
            <a:custGeom>
              <a:rect b="b" l="l" r="r" t="t"/>
              <a:pathLst>
                <a:path extrusionOk="0" h="9140" w="6601">
                  <a:moveTo>
                    <a:pt x="6601" y="0"/>
                  </a:moveTo>
                  <a:lnTo>
                    <a:pt x="185" y="117"/>
                  </a:lnTo>
                  <a:lnTo>
                    <a:pt x="1" y="9006"/>
                  </a:lnTo>
                  <a:lnTo>
                    <a:pt x="6417" y="9140"/>
                  </a:lnTo>
                  <a:lnTo>
                    <a:pt x="66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2"/>
            <p:cNvSpPr/>
            <p:nvPr/>
          </p:nvSpPr>
          <p:spPr>
            <a:xfrm>
              <a:off x="5023829" y="2101848"/>
              <a:ext cx="208439" cy="293097"/>
            </a:xfrm>
            <a:custGeom>
              <a:rect b="b" l="l" r="r" t="t"/>
              <a:pathLst>
                <a:path extrusionOk="0" h="9140" w="6500">
                  <a:moveTo>
                    <a:pt x="6500" y="0"/>
                  </a:moveTo>
                  <a:lnTo>
                    <a:pt x="0" y="4311"/>
                  </a:lnTo>
                  <a:lnTo>
                    <a:pt x="6316" y="9140"/>
                  </a:lnTo>
                  <a:lnTo>
                    <a:pt x="650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52"/>
          <p:cNvGrpSpPr/>
          <p:nvPr/>
        </p:nvGrpSpPr>
        <p:grpSpPr>
          <a:xfrm>
            <a:off x="6810181" y="513737"/>
            <a:ext cx="556211" cy="535271"/>
            <a:chOff x="6810181" y="513737"/>
            <a:chExt cx="556211" cy="535271"/>
          </a:xfrm>
        </p:grpSpPr>
        <p:sp>
          <p:nvSpPr>
            <p:cNvPr id="472" name="Google Shape;472;p52"/>
            <p:cNvSpPr/>
            <p:nvPr/>
          </p:nvSpPr>
          <p:spPr>
            <a:xfrm>
              <a:off x="6946821" y="513737"/>
              <a:ext cx="273279" cy="121119"/>
            </a:xfrm>
            <a:custGeom>
              <a:rect b="b" l="l" r="r" t="t"/>
              <a:pathLst>
                <a:path extrusionOk="0" h="3777" w="8522">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2"/>
            <p:cNvSpPr/>
            <p:nvPr/>
          </p:nvSpPr>
          <p:spPr>
            <a:xfrm>
              <a:off x="6810181" y="619271"/>
              <a:ext cx="556211" cy="429737"/>
            </a:xfrm>
            <a:custGeom>
              <a:rect b="b" l="l" r="r" t="t"/>
              <a:pathLst>
                <a:path extrusionOk="0" h="13401" w="17345">
                  <a:moveTo>
                    <a:pt x="1" y="1"/>
                  </a:moveTo>
                  <a:lnTo>
                    <a:pt x="67" y="13050"/>
                  </a:lnTo>
                  <a:lnTo>
                    <a:pt x="17077" y="13401"/>
                  </a:lnTo>
                  <a:lnTo>
                    <a:pt x="17344" y="351"/>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2"/>
            <p:cNvSpPr/>
            <p:nvPr/>
          </p:nvSpPr>
          <p:spPr>
            <a:xfrm>
              <a:off x="6839106" y="647138"/>
              <a:ext cx="507436" cy="376697"/>
            </a:xfrm>
            <a:custGeom>
              <a:rect b="b" l="l" r="r" t="t"/>
              <a:pathLst>
                <a:path extrusionOk="0" h="11747" w="15824">
                  <a:moveTo>
                    <a:pt x="1" y="0"/>
                  </a:moveTo>
                  <a:lnTo>
                    <a:pt x="151" y="11429"/>
                  </a:lnTo>
                  <a:lnTo>
                    <a:pt x="15590" y="11747"/>
                  </a:lnTo>
                  <a:lnTo>
                    <a:pt x="15824" y="318"/>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2"/>
            <p:cNvSpPr/>
            <p:nvPr/>
          </p:nvSpPr>
          <p:spPr>
            <a:xfrm>
              <a:off x="6913599" y="713036"/>
              <a:ext cx="346169" cy="249710"/>
            </a:xfrm>
            <a:custGeom>
              <a:rect b="b" l="l" r="r" t="t"/>
              <a:pathLst>
                <a:path extrusionOk="0" h="7787" w="10795">
                  <a:moveTo>
                    <a:pt x="151" y="1"/>
                  </a:moveTo>
                  <a:lnTo>
                    <a:pt x="0" y="7570"/>
                  </a:lnTo>
                  <a:lnTo>
                    <a:pt x="10794" y="7787"/>
                  </a:lnTo>
                  <a:lnTo>
                    <a:pt x="10660" y="218"/>
                  </a:ln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2"/>
            <p:cNvSpPr/>
            <p:nvPr/>
          </p:nvSpPr>
          <p:spPr>
            <a:xfrm>
              <a:off x="6969300" y="779480"/>
              <a:ext cx="238999" cy="5932"/>
            </a:xfrm>
            <a:custGeom>
              <a:rect b="b" l="l" r="r" t="t"/>
              <a:pathLst>
                <a:path extrusionOk="0" h="185" w="7453">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2"/>
            <p:cNvSpPr/>
            <p:nvPr/>
          </p:nvSpPr>
          <p:spPr>
            <a:xfrm>
              <a:off x="6969300" y="817512"/>
              <a:ext cx="238999" cy="5387"/>
            </a:xfrm>
            <a:custGeom>
              <a:rect b="b" l="l" r="r" t="t"/>
              <a:pathLst>
                <a:path extrusionOk="0" h="168" w="7453">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2"/>
            <p:cNvSpPr/>
            <p:nvPr/>
          </p:nvSpPr>
          <p:spPr>
            <a:xfrm>
              <a:off x="6969300" y="855031"/>
              <a:ext cx="238999" cy="5932"/>
            </a:xfrm>
            <a:custGeom>
              <a:rect b="b" l="l" r="r" t="t"/>
              <a:pathLst>
                <a:path extrusionOk="0" h="185" w="7453">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2"/>
            <p:cNvSpPr/>
            <p:nvPr/>
          </p:nvSpPr>
          <p:spPr>
            <a:xfrm>
              <a:off x="7123641" y="893063"/>
              <a:ext cx="84658" cy="5387"/>
            </a:xfrm>
            <a:custGeom>
              <a:rect b="b" l="l" r="r" t="t"/>
              <a:pathLst>
                <a:path extrusionOk="0" h="168" w="264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2"/>
            <p:cNvSpPr/>
            <p:nvPr/>
          </p:nvSpPr>
          <p:spPr>
            <a:xfrm>
              <a:off x="7161128" y="723522"/>
              <a:ext cx="92194" cy="83536"/>
            </a:xfrm>
            <a:custGeom>
              <a:rect b="b" l="l" r="r" t="t"/>
              <a:pathLst>
                <a:path extrusionOk="0" h="2605" w="2875">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2"/>
            <p:cNvSpPr/>
            <p:nvPr/>
          </p:nvSpPr>
          <p:spPr>
            <a:xfrm>
              <a:off x="6952721" y="886073"/>
              <a:ext cx="70196" cy="43580"/>
            </a:xfrm>
            <a:custGeom>
              <a:rect b="b" l="l" r="r" t="t"/>
              <a:pathLst>
                <a:path extrusionOk="0" h="1359" w="2189">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52"/>
          <p:cNvGrpSpPr/>
          <p:nvPr/>
        </p:nvGrpSpPr>
        <p:grpSpPr>
          <a:xfrm>
            <a:off x="4580175" y="1048462"/>
            <a:ext cx="853573" cy="820864"/>
            <a:chOff x="4580175" y="1048462"/>
            <a:chExt cx="853573" cy="820864"/>
          </a:xfrm>
        </p:grpSpPr>
        <p:sp>
          <p:nvSpPr>
            <p:cNvPr id="483" name="Google Shape;483;p52"/>
            <p:cNvSpPr/>
            <p:nvPr/>
          </p:nvSpPr>
          <p:spPr>
            <a:xfrm>
              <a:off x="4789672" y="1048462"/>
              <a:ext cx="419571" cy="185414"/>
            </a:xfrm>
            <a:custGeom>
              <a:rect b="b" l="l" r="r" t="t"/>
              <a:pathLst>
                <a:path extrusionOk="0" h="5782" w="13084">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2"/>
            <p:cNvSpPr/>
            <p:nvPr/>
          </p:nvSpPr>
          <p:spPr>
            <a:xfrm>
              <a:off x="4580175" y="1210275"/>
              <a:ext cx="853573" cy="659051"/>
            </a:xfrm>
            <a:custGeom>
              <a:rect b="b" l="l" r="r" t="t"/>
              <a:pathLst>
                <a:path extrusionOk="0" h="20552" w="26618">
                  <a:moveTo>
                    <a:pt x="0" y="0"/>
                  </a:moveTo>
                  <a:lnTo>
                    <a:pt x="101" y="20034"/>
                  </a:lnTo>
                  <a:lnTo>
                    <a:pt x="26216" y="20552"/>
                  </a:lnTo>
                  <a:lnTo>
                    <a:pt x="26617" y="5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2"/>
            <p:cNvSpPr/>
            <p:nvPr/>
          </p:nvSpPr>
          <p:spPr>
            <a:xfrm>
              <a:off x="4624653" y="1253117"/>
              <a:ext cx="778535" cy="577632"/>
            </a:xfrm>
            <a:custGeom>
              <a:rect b="b" l="l" r="r" t="t"/>
              <a:pathLst>
                <a:path extrusionOk="0" h="18013" w="24278">
                  <a:moveTo>
                    <a:pt x="0" y="1"/>
                  </a:moveTo>
                  <a:lnTo>
                    <a:pt x="234" y="17545"/>
                  </a:lnTo>
                  <a:lnTo>
                    <a:pt x="23927" y="18013"/>
                  </a:lnTo>
                  <a:lnTo>
                    <a:pt x="24278" y="502"/>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2"/>
            <p:cNvSpPr/>
            <p:nvPr/>
          </p:nvSpPr>
          <p:spPr>
            <a:xfrm>
              <a:off x="4738781" y="1354386"/>
              <a:ext cx="531006" cy="383656"/>
            </a:xfrm>
            <a:custGeom>
              <a:rect b="b" l="l" r="r" t="t"/>
              <a:pathLst>
                <a:path extrusionOk="0" h="11964" w="16559">
                  <a:moveTo>
                    <a:pt x="234" y="1"/>
                  </a:moveTo>
                  <a:lnTo>
                    <a:pt x="0" y="11613"/>
                  </a:lnTo>
                  <a:lnTo>
                    <a:pt x="16558" y="11964"/>
                  </a:lnTo>
                  <a:lnTo>
                    <a:pt x="16358" y="318"/>
                  </a:lnTo>
                  <a:lnTo>
                    <a:pt x="23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2"/>
            <p:cNvSpPr/>
            <p:nvPr/>
          </p:nvSpPr>
          <p:spPr>
            <a:xfrm>
              <a:off x="4824497" y="1456746"/>
              <a:ext cx="366532" cy="8049"/>
            </a:xfrm>
            <a:custGeom>
              <a:rect b="b" l="l" r="r" t="t"/>
              <a:pathLst>
                <a:path extrusionOk="0" h="251" w="1143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2"/>
            <p:cNvSpPr/>
            <p:nvPr/>
          </p:nvSpPr>
          <p:spPr>
            <a:xfrm>
              <a:off x="4824497" y="1514596"/>
              <a:ext cx="366532" cy="8081"/>
            </a:xfrm>
            <a:custGeom>
              <a:rect b="b" l="l" r="r" t="t"/>
              <a:pathLst>
                <a:path extrusionOk="0" h="252" w="1143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2"/>
            <p:cNvSpPr/>
            <p:nvPr/>
          </p:nvSpPr>
          <p:spPr>
            <a:xfrm>
              <a:off x="4824497" y="1572477"/>
              <a:ext cx="366532" cy="8594"/>
            </a:xfrm>
            <a:custGeom>
              <a:rect b="b" l="l" r="r" t="t"/>
              <a:pathLst>
                <a:path extrusionOk="0" h="268" w="1143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2"/>
            <p:cNvSpPr/>
            <p:nvPr/>
          </p:nvSpPr>
          <p:spPr>
            <a:xfrm>
              <a:off x="5060803" y="1630327"/>
              <a:ext cx="130226" cy="8594"/>
            </a:xfrm>
            <a:custGeom>
              <a:rect b="b" l="l" r="r" t="t"/>
              <a:pathLst>
                <a:path extrusionOk="0" h="268" w="4061">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2"/>
            <p:cNvSpPr/>
            <p:nvPr/>
          </p:nvSpPr>
          <p:spPr>
            <a:xfrm>
              <a:off x="5119198" y="1370260"/>
              <a:ext cx="140937" cy="128366"/>
            </a:xfrm>
            <a:custGeom>
              <a:rect b="b" l="l" r="r" t="t"/>
              <a:pathLst>
                <a:path extrusionOk="0" h="4003" w="4395">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2"/>
            <p:cNvSpPr/>
            <p:nvPr/>
          </p:nvSpPr>
          <p:spPr>
            <a:xfrm>
              <a:off x="4798779" y="1619777"/>
              <a:ext cx="108260" cy="67246"/>
            </a:xfrm>
            <a:custGeom>
              <a:rect b="b" l="l" r="r" t="t"/>
              <a:pathLst>
                <a:path extrusionOk="0" h="2097" w="3376">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52"/>
          <p:cNvGrpSpPr/>
          <p:nvPr/>
        </p:nvGrpSpPr>
        <p:grpSpPr>
          <a:xfrm>
            <a:off x="2595036" y="1014695"/>
            <a:ext cx="1585449" cy="1152538"/>
            <a:chOff x="2595036" y="1014695"/>
            <a:chExt cx="1585449" cy="1152538"/>
          </a:xfrm>
        </p:grpSpPr>
        <p:sp>
          <p:nvSpPr>
            <p:cNvPr id="494" name="Google Shape;494;p52"/>
            <p:cNvSpPr/>
            <p:nvPr/>
          </p:nvSpPr>
          <p:spPr>
            <a:xfrm>
              <a:off x="2856483" y="1388410"/>
              <a:ext cx="139365" cy="297683"/>
            </a:xfrm>
            <a:custGeom>
              <a:rect b="b" l="l" r="r" t="t"/>
              <a:pathLst>
                <a:path extrusionOk="0" h="9283" w="4346">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2"/>
            <p:cNvSpPr/>
            <p:nvPr/>
          </p:nvSpPr>
          <p:spPr>
            <a:xfrm>
              <a:off x="2974363" y="1014695"/>
              <a:ext cx="43965" cy="732486"/>
            </a:xfrm>
            <a:custGeom>
              <a:rect b="b" l="l" r="r" t="t"/>
              <a:pathLst>
                <a:path extrusionOk="0" h="22842" w="1371">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2"/>
            <p:cNvSpPr/>
            <p:nvPr/>
          </p:nvSpPr>
          <p:spPr>
            <a:xfrm>
              <a:off x="3009188" y="1170543"/>
              <a:ext cx="155976" cy="533218"/>
            </a:xfrm>
            <a:custGeom>
              <a:rect b="b" l="l" r="r" t="t"/>
              <a:pathLst>
                <a:path extrusionOk="0" h="16628" w="4864">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2"/>
            <p:cNvSpPr/>
            <p:nvPr/>
          </p:nvSpPr>
          <p:spPr>
            <a:xfrm>
              <a:off x="2823806" y="1663004"/>
              <a:ext cx="345110" cy="254007"/>
            </a:xfrm>
            <a:custGeom>
              <a:rect b="b" l="l" r="r" t="t"/>
              <a:pathLst>
                <a:path extrusionOk="0" h="7921" w="10762">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2"/>
            <p:cNvSpPr/>
            <p:nvPr/>
          </p:nvSpPr>
          <p:spPr>
            <a:xfrm>
              <a:off x="2824896" y="1728903"/>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2"/>
            <p:cNvSpPr/>
            <p:nvPr/>
          </p:nvSpPr>
          <p:spPr>
            <a:xfrm>
              <a:off x="2824896" y="1751414"/>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2"/>
            <p:cNvSpPr/>
            <p:nvPr/>
          </p:nvSpPr>
          <p:spPr>
            <a:xfrm>
              <a:off x="2595036" y="1915920"/>
              <a:ext cx="1585449" cy="92194"/>
            </a:xfrm>
            <a:custGeom>
              <a:rect b="b" l="l" r="r" t="t"/>
              <a:pathLst>
                <a:path extrusionOk="0" h="2875" w="49441">
                  <a:moveTo>
                    <a:pt x="0" y="0"/>
                  </a:moveTo>
                  <a:lnTo>
                    <a:pt x="0" y="2874"/>
                  </a:lnTo>
                  <a:lnTo>
                    <a:pt x="49441" y="2874"/>
                  </a:lnTo>
                  <a:lnTo>
                    <a:pt x="4944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2"/>
            <p:cNvSpPr/>
            <p:nvPr/>
          </p:nvSpPr>
          <p:spPr>
            <a:xfrm>
              <a:off x="2895605"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2"/>
            <p:cNvSpPr/>
            <p:nvPr/>
          </p:nvSpPr>
          <p:spPr>
            <a:xfrm>
              <a:off x="3765212"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2"/>
            <p:cNvSpPr/>
            <p:nvPr/>
          </p:nvSpPr>
          <p:spPr>
            <a:xfrm>
              <a:off x="3465156" y="1579436"/>
              <a:ext cx="498329" cy="334368"/>
            </a:xfrm>
            <a:custGeom>
              <a:rect b="b" l="l" r="r" t="t"/>
              <a:pathLst>
                <a:path extrusionOk="0" h="10427" w="15540">
                  <a:moveTo>
                    <a:pt x="1120" y="0"/>
                  </a:moveTo>
                  <a:lnTo>
                    <a:pt x="1" y="10426"/>
                  </a:lnTo>
                  <a:lnTo>
                    <a:pt x="14354" y="10426"/>
                  </a:lnTo>
                  <a:lnTo>
                    <a:pt x="1554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2"/>
            <p:cNvSpPr/>
            <p:nvPr/>
          </p:nvSpPr>
          <p:spPr>
            <a:xfrm>
              <a:off x="3485006" y="1603551"/>
              <a:ext cx="449009" cy="292552"/>
            </a:xfrm>
            <a:custGeom>
              <a:rect b="b" l="l" r="r" t="t"/>
              <a:pathLst>
                <a:path extrusionOk="0" h="9123" w="14002">
                  <a:moveTo>
                    <a:pt x="1086" y="0"/>
                  </a:moveTo>
                  <a:lnTo>
                    <a:pt x="0" y="9123"/>
                  </a:lnTo>
                  <a:lnTo>
                    <a:pt x="12949" y="9123"/>
                  </a:lnTo>
                  <a:lnTo>
                    <a:pt x="140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2"/>
            <p:cNvSpPr/>
            <p:nvPr/>
          </p:nvSpPr>
          <p:spPr>
            <a:xfrm>
              <a:off x="3568574" y="1652839"/>
              <a:ext cx="275428" cy="193976"/>
            </a:xfrm>
            <a:custGeom>
              <a:rect b="b" l="l" r="r" t="t"/>
              <a:pathLst>
                <a:path extrusionOk="0" h="6049" w="8589">
                  <a:moveTo>
                    <a:pt x="669" y="0"/>
                  </a:moveTo>
                  <a:lnTo>
                    <a:pt x="1" y="6049"/>
                  </a:lnTo>
                  <a:lnTo>
                    <a:pt x="8171" y="6049"/>
                  </a:lnTo>
                  <a:lnTo>
                    <a:pt x="858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2"/>
            <p:cNvSpPr/>
            <p:nvPr/>
          </p:nvSpPr>
          <p:spPr>
            <a:xfrm>
              <a:off x="3925421" y="1710688"/>
              <a:ext cx="116854" cy="204719"/>
            </a:xfrm>
            <a:custGeom>
              <a:rect b="b" l="l" r="r" t="t"/>
              <a:pathLst>
                <a:path extrusionOk="0" h="6384" w="3644">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52"/>
          <p:cNvGrpSpPr/>
          <p:nvPr/>
        </p:nvGrpSpPr>
        <p:grpSpPr>
          <a:xfrm>
            <a:off x="3922214" y="644989"/>
            <a:ext cx="381507" cy="581929"/>
            <a:chOff x="3922214" y="644989"/>
            <a:chExt cx="381507" cy="581929"/>
          </a:xfrm>
        </p:grpSpPr>
        <p:sp>
          <p:nvSpPr>
            <p:cNvPr id="508" name="Google Shape;508;p52"/>
            <p:cNvSpPr/>
            <p:nvPr/>
          </p:nvSpPr>
          <p:spPr>
            <a:xfrm>
              <a:off x="3922214" y="644989"/>
              <a:ext cx="381507" cy="581929"/>
            </a:xfrm>
            <a:custGeom>
              <a:rect b="b" l="l" r="r" t="t"/>
              <a:pathLst>
                <a:path extrusionOk="0" h="18147" w="11897">
                  <a:moveTo>
                    <a:pt x="0" y="1"/>
                  </a:moveTo>
                  <a:lnTo>
                    <a:pt x="0" y="18146"/>
                  </a:lnTo>
                  <a:lnTo>
                    <a:pt x="11897" y="18146"/>
                  </a:lnTo>
                  <a:lnTo>
                    <a:pt x="118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2"/>
            <p:cNvSpPr/>
            <p:nvPr/>
          </p:nvSpPr>
          <p:spPr>
            <a:xfrm>
              <a:off x="3937735" y="665897"/>
              <a:ext cx="348862" cy="540658"/>
            </a:xfrm>
            <a:custGeom>
              <a:rect b="b" l="l" r="r" t="t"/>
              <a:pathLst>
                <a:path extrusionOk="0" h="16860" w="10879">
                  <a:moveTo>
                    <a:pt x="1" y="0"/>
                  </a:moveTo>
                  <a:lnTo>
                    <a:pt x="1" y="16859"/>
                  </a:lnTo>
                  <a:lnTo>
                    <a:pt x="10878" y="16859"/>
                  </a:lnTo>
                  <a:lnTo>
                    <a:pt x="1087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2"/>
            <p:cNvSpPr/>
            <p:nvPr/>
          </p:nvSpPr>
          <p:spPr>
            <a:xfrm>
              <a:off x="4064722" y="848073"/>
              <a:ext cx="95946" cy="176307"/>
            </a:xfrm>
            <a:custGeom>
              <a:rect b="b" l="l" r="r" t="t"/>
              <a:pathLst>
                <a:path extrusionOk="0" h="5498" w="2992">
                  <a:moveTo>
                    <a:pt x="1" y="0"/>
                  </a:moveTo>
                  <a:lnTo>
                    <a:pt x="1" y="5497"/>
                  </a:lnTo>
                  <a:lnTo>
                    <a:pt x="2992" y="5497"/>
                  </a:lnTo>
                  <a:lnTo>
                    <a:pt x="29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 name="Google Shape;511;p52"/>
          <p:cNvGrpSpPr/>
          <p:nvPr/>
        </p:nvGrpSpPr>
        <p:grpSpPr>
          <a:xfrm>
            <a:off x="3459801" y="499787"/>
            <a:ext cx="219181" cy="334368"/>
            <a:chOff x="3459801" y="499787"/>
            <a:chExt cx="219181" cy="334368"/>
          </a:xfrm>
        </p:grpSpPr>
        <p:sp>
          <p:nvSpPr>
            <p:cNvPr id="512" name="Google Shape;512;p52"/>
            <p:cNvSpPr/>
            <p:nvPr/>
          </p:nvSpPr>
          <p:spPr>
            <a:xfrm>
              <a:off x="3459801" y="499787"/>
              <a:ext cx="219181" cy="334368"/>
            </a:xfrm>
            <a:custGeom>
              <a:rect b="b" l="l" r="r" t="t"/>
              <a:pathLst>
                <a:path extrusionOk="0" h="10427" w="6835">
                  <a:moveTo>
                    <a:pt x="1" y="1"/>
                  </a:moveTo>
                  <a:lnTo>
                    <a:pt x="1" y="10427"/>
                  </a:lnTo>
                  <a:lnTo>
                    <a:pt x="6835" y="10427"/>
                  </a:lnTo>
                  <a:lnTo>
                    <a:pt x="68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2"/>
            <p:cNvSpPr/>
            <p:nvPr/>
          </p:nvSpPr>
          <p:spPr>
            <a:xfrm>
              <a:off x="3468908" y="511588"/>
              <a:ext cx="200422" cy="310798"/>
            </a:xfrm>
            <a:custGeom>
              <a:rect b="b" l="l" r="r" t="t"/>
              <a:pathLst>
                <a:path extrusionOk="0" h="9692" w="6250">
                  <a:moveTo>
                    <a:pt x="1" y="0"/>
                  </a:moveTo>
                  <a:lnTo>
                    <a:pt x="1" y="9691"/>
                  </a:lnTo>
                  <a:lnTo>
                    <a:pt x="6250" y="9691"/>
                  </a:lnTo>
                  <a:lnTo>
                    <a:pt x="625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2"/>
            <p:cNvSpPr/>
            <p:nvPr/>
          </p:nvSpPr>
          <p:spPr>
            <a:xfrm>
              <a:off x="3541797" y="616064"/>
              <a:ext cx="55220" cy="101814"/>
            </a:xfrm>
            <a:custGeom>
              <a:rect b="b" l="l" r="r" t="t"/>
              <a:pathLst>
                <a:path extrusionOk="0" h="3175" w="1722">
                  <a:moveTo>
                    <a:pt x="0" y="0"/>
                  </a:moveTo>
                  <a:lnTo>
                    <a:pt x="0" y="3175"/>
                  </a:lnTo>
                  <a:lnTo>
                    <a:pt x="1721" y="3175"/>
                  </a:lnTo>
                  <a:lnTo>
                    <a:pt x="172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9">
    <p:spTree>
      <p:nvGrpSpPr>
        <p:cNvPr id="515" name="Shape 515"/>
        <p:cNvGrpSpPr/>
        <p:nvPr/>
      </p:nvGrpSpPr>
      <p:grpSpPr>
        <a:xfrm>
          <a:off x="0" y="0"/>
          <a:ext cx="0" cy="0"/>
          <a:chOff x="0" y="0"/>
          <a:chExt cx="0" cy="0"/>
        </a:xfrm>
      </p:grpSpPr>
      <p:sp>
        <p:nvSpPr>
          <p:cNvPr id="516" name="Google Shape;516;p5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4"/>
          <p:cNvSpPr txBox="1"/>
          <p:nvPr>
            <p:ph type="title"/>
          </p:nvPr>
        </p:nvSpPr>
        <p:spPr>
          <a:xfrm>
            <a:off x="3726000" y="2667600"/>
            <a:ext cx="3380400" cy="88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18" name="Google Shape;518;p54"/>
          <p:cNvSpPr txBox="1"/>
          <p:nvPr>
            <p:ph idx="1" type="subTitle"/>
          </p:nvPr>
        </p:nvSpPr>
        <p:spPr>
          <a:xfrm>
            <a:off x="3726100" y="1712900"/>
            <a:ext cx="3380400" cy="94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519" name="Google Shape;519;p54"/>
          <p:cNvGrpSpPr/>
          <p:nvPr/>
        </p:nvGrpSpPr>
        <p:grpSpPr>
          <a:xfrm>
            <a:off x="1980709" y="594611"/>
            <a:ext cx="656880" cy="622850"/>
            <a:chOff x="1980709" y="594611"/>
            <a:chExt cx="656880" cy="622850"/>
          </a:xfrm>
        </p:grpSpPr>
        <p:sp>
          <p:nvSpPr>
            <p:cNvPr id="520" name="Google Shape;520;p54"/>
            <p:cNvSpPr/>
            <p:nvPr/>
          </p:nvSpPr>
          <p:spPr>
            <a:xfrm>
              <a:off x="1980709" y="594611"/>
              <a:ext cx="656880" cy="622850"/>
            </a:xfrm>
            <a:custGeom>
              <a:rect b="b" l="l" r="r" t="t"/>
              <a:pathLst>
                <a:path extrusionOk="0" h="18651" w="1967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4"/>
            <p:cNvSpPr/>
            <p:nvPr/>
          </p:nvSpPr>
          <p:spPr>
            <a:xfrm>
              <a:off x="2298429" y="732365"/>
              <a:ext cx="145769" cy="185943"/>
            </a:xfrm>
            <a:custGeom>
              <a:rect b="b" l="l" r="r" t="t"/>
              <a:pathLst>
                <a:path extrusionOk="0" h="5568" w="4365">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4"/>
            <p:cNvSpPr/>
            <p:nvPr/>
          </p:nvSpPr>
          <p:spPr>
            <a:xfrm>
              <a:off x="2299497" y="646106"/>
              <a:ext cx="5377" cy="52029"/>
            </a:xfrm>
            <a:custGeom>
              <a:rect b="b" l="l" r="r" t="t"/>
              <a:pathLst>
                <a:path extrusionOk="0" h="1558" w="161">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4"/>
            <p:cNvSpPr/>
            <p:nvPr/>
          </p:nvSpPr>
          <p:spPr>
            <a:xfrm>
              <a:off x="2406662" y="687816"/>
              <a:ext cx="38605" cy="36668"/>
            </a:xfrm>
            <a:custGeom>
              <a:rect b="b" l="l" r="r" t="t"/>
              <a:pathLst>
                <a:path extrusionOk="0" h="1098" w="1156">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4"/>
            <p:cNvSpPr/>
            <p:nvPr/>
          </p:nvSpPr>
          <p:spPr>
            <a:xfrm>
              <a:off x="2482202" y="778283"/>
              <a:ext cx="45551" cy="27117"/>
            </a:xfrm>
            <a:custGeom>
              <a:rect b="b" l="l" r="r" t="t"/>
              <a:pathLst>
                <a:path extrusionOk="0" h="812" w="1364">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4"/>
            <p:cNvSpPr/>
            <p:nvPr/>
          </p:nvSpPr>
          <p:spPr>
            <a:xfrm>
              <a:off x="2504142" y="910260"/>
              <a:ext cx="71298" cy="5377"/>
            </a:xfrm>
            <a:custGeom>
              <a:rect b="b" l="l" r="r" t="t"/>
              <a:pathLst>
                <a:path extrusionOk="0" h="161" w="2135">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4"/>
            <p:cNvSpPr/>
            <p:nvPr/>
          </p:nvSpPr>
          <p:spPr>
            <a:xfrm>
              <a:off x="2013402" y="905418"/>
              <a:ext cx="67525" cy="5410"/>
            </a:xfrm>
            <a:custGeom>
              <a:rect b="b" l="l" r="r" t="t"/>
              <a:pathLst>
                <a:path extrusionOk="0" h="162" w="2022">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4"/>
            <p:cNvSpPr/>
            <p:nvPr/>
          </p:nvSpPr>
          <p:spPr>
            <a:xfrm>
              <a:off x="2061625" y="1008208"/>
              <a:ext cx="55202" cy="43180"/>
            </a:xfrm>
            <a:custGeom>
              <a:rect b="b" l="l" r="r" t="t"/>
              <a:pathLst>
                <a:path extrusionOk="0" h="1293" w="1653">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4"/>
            <p:cNvSpPr/>
            <p:nvPr/>
          </p:nvSpPr>
          <p:spPr>
            <a:xfrm>
              <a:off x="2165016" y="1085918"/>
              <a:ext cx="38605" cy="59577"/>
            </a:xfrm>
            <a:custGeom>
              <a:rect b="b" l="l" r="r" t="t"/>
              <a:pathLst>
                <a:path extrusionOk="0" h="1784" w="1156">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4"/>
            <p:cNvSpPr/>
            <p:nvPr/>
          </p:nvSpPr>
          <p:spPr>
            <a:xfrm>
              <a:off x="2299497" y="1114370"/>
              <a:ext cx="5377" cy="71298"/>
            </a:xfrm>
            <a:custGeom>
              <a:rect b="b" l="l" r="r" t="t"/>
              <a:pathLst>
                <a:path extrusionOk="0" h="2135" w="161">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4"/>
            <p:cNvSpPr/>
            <p:nvPr/>
          </p:nvSpPr>
          <p:spPr>
            <a:xfrm>
              <a:off x="2401285" y="1091328"/>
              <a:ext cx="55235" cy="46853"/>
            </a:xfrm>
            <a:custGeom>
              <a:rect b="b" l="l" r="r" t="t"/>
              <a:pathLst>
                <a:path extrusionOk="0" h="1403" w="1654">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4"/>
            <p:cNvSpPr/>
            <p:nvPr/>
          </p:nvSpPr>
          <p:spPr>
            <a:xfrm>
              <a:off x="2482736" y="1015722"/>
              <a:ext cx="46085" cy="44649"/>
            </a:xfrm>
            <a:custGeom>
              <a:rect b="b" l="l" r="r" t="t"/>
              <a:pathLst>
                <a:path extrusionOk="0" h="1337" w="138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4"/>
            <p:cNvSpPr/>
            <p:nvPr/>
          </p:nvSpPr>
          <p:spPr>
            <a:xfrm>
              <a:off x="2072846" y="773541"/>
              <a:ext cx="40775" cy="38805"/>
            </a:xfrm>
            <a:custGeom>
              <a:rect b="b" l="l" r="r" t="t"/>
              <a:pathLst>
                <a:path extrusionOk="0" h="1162" w="1221">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4"/>
            <p:cNvSpPr/>
            <p:nvPr/>
          </p:nvSpPr>
          <p:spPr>
            <a:xfrm>
              <a:off x="2162344" y="680302"/>
              <a:ext cx="40208" cy="38271"/>
            </a:xfrm>
            <a:custGeom>
              <a:rect b="b" l="l" r="r" t="t"/>
              <a:pathLst>
                <a:path extrusionOk="0" h="1146" w="1204">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54"/>
          <p:cNvGrpSpPr/>
          <p:nvPr/>
        </p:nvGrpSpPr>
        <p:grpSpPr>
          <a:xfrm>
            <a:off x="-94857" y="1618000"/>
            <a:ext cx="906006" cy="595800"/>
            <a:chOff x="-94857" y="1618000"/>
            <a:chExt cx="906006" cy="595800"/>
          </a:xfrm>
        </p:grpSpPr>
        <p:sp>
          <p:nvSpPr>
            <p:cNvPr id="535" name="Google Shape;535;p54"/>
            <p:cNvSpPr/>
            <p:nvPr/>
          </p:nvSpPr>
          <p:spPr>
            <a:xfrm>
              <a:off x="-94857" y="1618000"/>
              <a:ext cx="906006" cy="595800"/>
            </a:xfrm>
            <a:custGeom>
              <a:rect b="b" l="l" r="r" t="t"/>
              <a:pathLst>
                <a:path extrusionOk="0" h="17841" w="27130">
                  <a:moveTo>
                    <a:pt x="0" y="1"/>
                  </a:moveTo>
                  <a:lnTo>
                    <a:pt x="0" y="17841"/>
                  </a:lnTo>
                  <a:lnTo>
                    <a:pt x="27130" y="17841"/>
                  </a:lnTo>
                  <a:lnTo>
                    <a:pt x="271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4"/>
            <p:cNvSpPr/>
            <p:nvPr/>
          </p:nvSpPr>
          <p:spPr>
            <a:xfrm>
              <a:off x="-63266" y="1642646"/>
              <a:ext cx="842289" cy="544372"/>
            </a:xfrm>
            <a:custGeom>
              <a:rect b="b" l="l" r="r" t="t"/>
              <a:pathLst>
                <a:path extrusionOk="0" h="16301" w="25222">
                  <a:moveTo>
                    <a:pt x="1" y="1"/>
                  </a:moveTo>
                  <a:lnTo>
                    <a:pt x="1" y="16301"/>
                  </a:lnTo>
                  <a:lnTo>
                    <a:pt x="25221" y="16301"/>
                  </a:lnTo>
                  <a:lnTo>
                    <a:pt x="2522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4"/>
            <p:cNvSpPr/>
            <p:nvPr/>
          </p:nvSpPr>
          <p:spPr>
            <a:xfrm>
              <a:off x="220692" y="1840879"/>
              <a:ext cx="274908" cy="150044"/>
            </a:xfrm>
            <a:custGeom>
              <a:rect b="b" l="l" r="r" t="t"/>
              <a:pathLst>
                <a:path extrusionOk="0" h="4493" w="8232">
                  <a:moveTo>
                    <a:pt x="1" y="1"/>
                  </a:moveTo>
                  <a:lnTo>
                    <a:pt x="1" y="4493"/>
                  </a:lnTo>
                  <a:lnTo>
                    <a:pt x="8231" y="4493"/>
                  </a:lnTo>
                  <a:lnTo>
                    <a:pt x="823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54"/>
          <p:cNvGrpSpPr/>
          <p:nvPr/>
        </p:nvGrpSpPr>
        <p:grpSpPr>
          <a:xfrm>
            <a:off x="7881171" y="2280917"/>
            <a:ext cx="978340" cy="2392218"/>
            <a:chOff x="7881171" y="2278620"/>
            <a:chExt cx="978340" cy="2392218"/>
          </a:xfrm>
        </p:grpSpPr>
        <p:sp>
          <p:nvSpPr>
            <p:cNvPr id="539" name="Google Shape;539;p54"/>
            <p:cNvSpPr/>
            <p:nvPr/>
          </p:nvSpPr>
          <p:spPr>
            <a:xfrm>
              <a:off x="8442641" y="2530953"/>
              <a:ext cx="373456" cy="90567"/>
            </a:xfrm>
            <a:custGeom>
              <a:rect b="b" l="l" r="r" t="t"/>
              <a:pathLst>
                <a:path extrusionOk="0" h="2712" w="11183">
                  <a:moveTo>
                    <a:pt x="1" y="0"/>
                  </a:moveTo>
                  <a:lnTo>
                    <a:pt x="241" y="2712"/>
                  </a:lnTo>
                  <a:lnTo>
                    <a:pt x="11183" y="2712"/>
                  </a:lnTo>
                  <a:lnTo>
                    <a:pt x="11183" y="819"/>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4"/>
            <p:cNvSpPr/>
            <p:nvPr/>
          </p:nvSpPr>
          <p:spPr>
            <a:xfrm>
              <a:off x="8463547" y="2479525"/>
              <a:ext cx="347208" cy="78244"/>
            </a:xfrm>
            <a:custGeom>
              <a:rect b="b" l="l" r="r" t="t"/>
              <a:pathLst>
                <a:path extrusionOk="0" h="2343" w="10397">
                  <a:moveTo>
                    <a:pt x="0" y="0"/>
                  </a:moveTo>
                  <a:lnTo>
                    <a:pt x="0" y="1589"/>
                  </a:lnTo>
                  <a:lnTo>
                    <a:pt x="10188" y="2343"/>
                  </a:lnTo>
                  <a:lnTo>
                    <a:pt x="1039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4"/>
            <p:cNvSpPr/>
            <p:nvPr/>
          </p:nvSpPr>
          <p:spPr>
            <a:xfrm>
              <a:off x="8429250" y="2431302"/>
              <a:ext cx="349879" cy="48256"/>
            </a:xfrm>
            <a:custGeom>
              <a:rect b="b" l="l" r="r" t="t"/>
              <a:pathLst>
                <a:path extrusionOk="0" h="1445" w="10477">
                  <a:moveTo>
                    <a:pt x="1" y="0"/>
                  </a:moveTo>
                  <a:lnTo>
                    <a:pt x="209" y="1444"/>
                  </a:lnTo>
                  <a:lnTo>
                    <a:pt x="10477" y="1444"/>
                  </a:lnTo>
                  <a:lnTo>
                    <a:pt x="1047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4"/>
            <p:cNvSpPr/>
            <p:nvPr/>
          </p:nvSpPr>
          <p:spPr>
            <a:xfrm>
              <a:off x="8463547" y="2479525"/>
              <a:ext cx="335419" cy="11822"/>
            </a:xfrm>
            <a:custGeom>
              <a:rect b="b" l="l" r="r" t="t"/>
              <a:pathLst>
                <a:path extrusionOk="0" h="354" w="10044">
                  <a:moveTo>
                    <a:pt x="0" y="0"/>
                  </a:moveTo>
                  <a:lnTo>
                    <a:pt x="0" y="353"/>
                  </a:lnTo>
                  <a:lnTo>
                    <a:pt x="1004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4"/>
            <p:cNvSpPr/>
            <p:nvPr/>
          </p:nvSpPr>
          <p:spPr>
            <a:xfrm>
              <a:off x="8463547" y="2532556"/>
              <a:ext cx="341297" cy="25213"/>
            </a:xfrm>
            <a:custGeom>
              <a:rect b="b" l="l" r="r" t="t"/>
              <a:pathLst>
                <a:path extrusionOk="0" h="755" w="10220">
                  <a:moveTo>
                    <a:pt x="0" y="1"/>
                  </a:moveTo>
                  <a:lnTo>
                    <a:pt x="10188" y="755"/>
                  </a:lnTo>
                  <a:lnTo>
                    <a:pt x="10220" y="37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4"/>
            <p:cNvSpPr/>
            <p:nvPr/>
          </p:nvSpPr>
          <p:spPr>
            <a:xfrm>
              <a:off x="8650525" y="2504705"/>
              <a:ext cx="148441" cy="7514"/>
            </a:xfrm>
            <a:custGeom>
              <a:rect b="b" l="l" r="r" t="t"/>
              <a:pathLst>
                <a:path extrusionOk="0" h="225" w="4445">
                  <a:moveTo>
                    <a:pt x="1765" y="0"/>
                  </a:moveTo>
                  <a:lnTo>
                    <a:pt x="1" y="225"/>
                  </a:lnTo>
                  <a:lnTo>
                    <a:pt x="4445" y="225"/>
                  </a:lnTo>
                  <a:lnTo>
                    <a:pt x="17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4"/>
            <p:cNvSpPr/>
            <p:nvPr/>
          </p:nvSpPr>
          <p:spPr>
            <a:xfrm>
              <a:off x="8447484" y="2583984"/>
              <a:ext cx="110938" cy="8082"/>
            </a:xfrm>
            <a:custGeom>
              <a:rect b="b" l="l" r="r" t="t"/>
              <a:pathLst>
                <a:path extrusionOk="0" h="242" w="3322">
                  <a:moveTo>
                    <a:pt x="0" y="1"/>
                  </a:moveTo>
                  <a:lnTo>
                    <a:pt x="16" y="241"/>
                  </a:lnTo>
                  <a:lnTo>
                    <a:pt x="332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4"/>
            <p:cNvSpPr/>
            <p:nvPr/>
          </p:nvSpPr>
          <p:spPr>
            <a:xfrm>
              <a:off x="8550874" y="2448434"/>
              <a:ext cx="228789" cy="7013"/>
            </a:xfrm>
            <a:custGeom>
              <a:rect b="b" l="l" r="r" t="t"/>
              <a:pathLst>
                <a:path extrusionOk="0" h="210" w="6851">
                  <a:moveTo>
                    <a:pt x="6835" y="1"/>
                  </a:moveTo>
                  <a:lnTo>
                    <a:pt x="0" y="209"/>
                  </a:lnTo>
                  <a:cubicBezTo>
                    <a:pt x="0" y="209"/>
                    <a:pt x="6851" y="161"/>
                    <a:pt x="683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4"/>
            <p:cNvSpPr/>
            <p:nvPr/>
          </p:nvSpPr>
          <p:spPr>
            <a:xfrm>
              <a:off x="7992076" y="2278620"/>
              <a:ext cx="390588" cy="52530"/>
            </a:xfrm>
            <a:custGeom>
              <a:rect b="b" l="l" r="r" t="t"/>
              <a:pathLst>
                <a:path extrusionOk="0" h="1573" w="11696">
                  <a:moveTo>
                    <a:pt x="0" y="0"/>
                  </a:moveTo>
                  <a:lnTo>
                    <a:pt x="0" y="1572"/>
                  </a:lnTo>
                  <a:lnTo>
                    <a:pt x="11696" y="1572"/>
                  </a:lnTo>
                  <a:lnTo>
                    <a:pt x="1169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4"/>
            <p:cNvSpPr/>
            <p:nvPr/>
          </p:nvSpPr>
          <p:spPr>
            <a:xfrm>
              <a:off x="8042970" y="2280758"/>
              <a:ext cx="4842" cy="49324"/>
            </a:xfrm>
            <a:custGeom>
              <a:rect b="b" l="l" r="r" t="t"/>
              <a:pathLst>
                <a:path extrusionOk="0" h="1477" w="145">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4"/>
            <p:cNvSpPr/>
            <p:nvPr/>
          </p:nvSpPr>
          <p:spPr>
            <a:xfrm>
              <a:off x="8034387" y="2279689"/>
              <a:ext cx="4842" cy="49324"/>
            </a:xfrm>
            <a:custGeom>
              <a:rect b="b" l="l" r="r" t="t"/>
              <a:pathLst>
                <a:path extrusionOk="0" h="1477" w="145">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4"/>
            <p:cNvSpPr/>
            <p:nvPr/>
          </p:nvSpPr>
          <p:spPr>
            <a:xfrm>
              <a:off x="8349970" y="2280758"/>
              <a:ext cx="4842" cy="49324"/>
            </a:xfrm>
            <a:custGeom>
              <a:rect b="b" l="l" r="r" t="t"/>
              <a:pathLst>
                <a:path extrusionOk="0" h="1477" w="145">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4"/>
            <p:cNvSpPr/>
            <p:nvPr/>
          </p:nvSpPr>
          <p:spPr>
            <a:xfrm>
              <a:off x="8341388" y="2279689"/>
              <a:ext cx="4842" cy="49324"/>
            </a:xfrm>
            <a:custGeom>
              <a:rect b="b" l="l" r="r" t="t"/>
              <a:pathLst>
                <a:path extrusionOk="0" h="1477" w="145">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4"/>
            <p:cNvSpPr/>
            <p:nvPr/>
          </p:nvSpPr>
          <p:spPr>
            <a:xfrm>
              <a:off x="8093330" y="2303800"/>
              <a:ext cx="199335" cy="4842"/>
            </a:xfrm>
            <a:custGeom>
              <a:rect b="b" l="l" r="r" t="t"/>
              <a:pathLst>
                <a:path extrusionOk="0" h="145" w="5969">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4"/>
            <p:cNvSpPr/>
            <p:nvPr/>
          </p:nvSpPr>
          <p:spPr>
            <a:xfrm>
              <a:off x="7990440" y="2513821"/>
              <a:ext cx="390621" cy="103959"/>
            </a:xfrm>
            <a:custGeom>
              <a:rect b="b" l="l" r="r" t="t"/>
              <a:pathLst>
                <a:path extrusionOk="0" h="3113" w="11697">
                  <a:moveTo>
                    <a:pt x="1" y="0"/>
                  </a:moveTo>
                  <a:lnTo>
                    <a:pt x="1" y="3112"/>
                  </a:lnTo>
                  <a:lnTo>
                    <a:pt x="11697" y="3112"/>
                  </a:lnTo>
                  <a:lnTo>
                    <a:pt x="116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4"/>
            <p:cNvSpPr/>
            <p:nvPr/>
          </p:nvSpPr>
          <p:spPr>
            <a:xfrm>
              <a:off x="7991542" y="2522370"/>
              <a:ext cx="394362" cy="90634"/>
            </a:xfrm>
            <a:custGeom>
              <a:rect b="b" l="l" r="r" t="t"/>
              <a:pathLst>
                <a:path extrusionOk="0" h="2714" w="11809">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4"/>
            <p:cNvSpPr/>
            <p:nvPr/>
          </p:nvSpPr>
          <p:spPr>
            <a:xfrm>
              <a:off x="8025271" y="2332186"/>
              <a:ext cx="355790" cy="181134"/>
            </a:xfrm>
            <a:custGeom>
              <a:rect b="b" l="l" r="r" t="t"/>
              <a:pathLst>
                <a:path extrusionOk="0" h="5424" w="10654">
                  <a:moveTo>
                    <a:pt x="1" y="0"/>
                  </a:moveTo>
                  <a:lnTo>
                    <a:pt x="1" y="5423"/>
                  </a:lnTo>
                  <a:lnTo>
                    <a:pt x="10654" y="5423"/>
                  </a:lnTo>
                  <a:lnTo>
                    <a:pt x="1065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4"/>
            <p:cNvSpPr/>
            <p:nvPr/>
          </p:nvSpPr>
          <p:spPr>
            <a:xfrm>
              <a:off x="8082075" y="2338598"/>
              <a:ext cx="4842" cy="175257"/>
            </a:xfrm>
            <a:custGeom>
              <a:rect b="b" l="l" r="r" t="t"/>
              <a:pathLst>
                <a:path extrusionOk="0" h="5248" w="145">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4"/>
            <p:cNvSpPr/>
            <p:nvPr/>
          </p:nvSpPr>
          <p:spPr>
            <a:xfrm>
              <a:off x="8108858" y="2336461"/>
              <a:ext cx="4842" cy="173086"/>
            </a:xfrm>
            <a:custGeom>
              <a:rect b="b" l="l" r="r" t="t"/>
              <a:pathLst>
                <a:path extrusionOk="0" h="5183" w="145">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4"/>
            <p:cNvSpPr/>
            <p:nvPr/>
          </p:nvSpPr>
          <p:spPr>
            <a:xfrm>
              <a:off x="8338182" y="2330583"/>
              <a:ext cx="4842" cy="182170"/>
            </a:xfrm>
            <a:custGeom>
              <a:rect b="b" l="l" r="r" t="t"/>
              <a:pathLst>
                <a:path extrusionOk="0" h="5455" w="145">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4"/>
            <p:cNvSpPr/>
            <p:nvPr/>
          </p:nvSpPr>
          <p:spPr>
            <a:xfrm>
              <a:off x="8306557" y="2333255"/>
              <a:ext cx="4842" cy="177361"/>
            </a:xfrm>
            <a:custGeom>
              <a:rect b="b" l="l" r="r" t="t"/>
              <a:pathLst>
                <a:path extrusionOk="0" h="5311" w="145">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4"/>
            <p:cNvSpPr/>
            <p:nvPr/>
          </p:nvSpPr>
          <p:spPr>
            <a:xfrm>
              <a:off x="7881171" y="2615075"/>
              <a:ext cx="529378" cy="1712329"/>
            </a:xfrm>
            <a:custGeom>
              <a:rect b="b" l="l" r="r" t="t"/>
              <a:pathLst>
                <a:path extrusionOk="0" h="51275" w="15852">
                  <a:moveTo>
                    <a:pt x="0" y="0"/>
                  </a:moveTo>
                  <a:lnTo>
                    <a:pt x="0" y="51275"/>
                  </a:lnTo>
                  <a:lnTo>
                    <a:pt x="15851" y="51275"/>
                  </a:lnTo>
                  <a:lnTo>
                    <a:pt x="1585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4"/>
            <p:cNvSpPr/>
            <p:nvPr/>
          </p:nvSpPr>
          <p:spPr>
            <a:xfrm>
              <a:off x="8410515" y="2615609"/>
              <a:ext cx="448996" cy="1711794"/>
            </a:xfrm>
            <a:custGeom>
              <a:rect b="b" l="l" r="r" t="t"/>
              <a:pathLst>
                <a:path extrusionOk="0" h="51259" w="13445">
                  <a:moveTo>
                    <a:pt x="0" y="0"/>
                  </a:moveTo>
                  <a:lnTo>
                    <a:pt x="0" y="51259"/>
                  </a:lnTo>
                  <a:lnTo>
                    <a:pt x="13444" y="51259"/>
                  </a:lnTo>
                  <a:lnTo>
                    <a:pt x="1344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4"/>
            <p:cNvSpPr/>
            <p:nvPr/>
          </p:nvSpPr>
          <p:spPr>
            <a:xfrm>
              <a:off x="7922414" y="2684704"/>
              <a:ext cx="424885" cy="368647"/>
            </a:xfrm>
            <a:custGeom>
              <a:rect b="b" l="l" r="r" t="t"/>
              <a:pathLst>
                <a:path extrusionOk="0" h="11039" w="12723">
                  <a:moveTo>
                    <a:pt x="0" y="1"/>
                  </a:moveTo>
                  <a:lnTo>
                    <a:pt x="0" y="11039"/>
                  </a:lnTo>
                  <a:lnTo>
                    <a:pt x="12723" y="11039"/>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4"/>
            <p:cNvSpPr/>
            <p:nvPr/>
          </p:nvSpPr>
          <p:spPr>
            <a:xfrm>
              <a:off x="7922414" y="3095128"/>
              <a:ext cx="424885" cy="369182"/>
            </a:xfrm>
            <a:custGeom>
              <a:rect b="b" l="l" r="r" t="t"/>
              <a:pathLst>
                <a:path extrusionOk="0" h="11055" w="12723">
                  <a:moveTo>
                    <a:pt x="0" y="0"/>
                  </a:moveTo>
                  <a:lnTo>
                    <a:pt x="0" y="11054"/>
                  </a:lnTo>
                  <a:lnTo>
                    <a:pt x="12723" y="11054"/>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4"/>
            <p:cNvSpPr/>
            <p:nvPr/>
          </p:nvSpPr>
          <p:spPr>
            <a:xfrm>
              <a:off x="7922414" y="3506054"/>
              <a:ext cx="424885" cy="368647"/>
            </a:xfrm>
            <a:custGeom>
              <a:rect b="b" l="l" r="r" t="t"/>
              <a:pathLst>
                <a:path extrusionOk="0" h="11039" w="12723">
                  <a:moveTo>
                    <a:pt x="0" y="0"/>
                  </a:moveTo>
                  <a:lnTo>
                    <a:pt x="0" y="11038"/>
                  </a:lnTo>
                  <a:lnTo>
                    <a:pt x="12723" y="11038"/>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4"/>
            <p:cNvSpPr/>
            <p:nvPr/>
          </p:nvSpPr>
          <p:spPr>
            <a:xfrm>
              <a:off x="7922414" y="3916445"/>
              <a:ext cx="424885" cy="369182"/>
            </a:xfrm>
            <a:custGeom>
              <a:rect b="b" l="l" r="r" t="t"/>
              <a:pathLst>
                <a:path extrusionOk="0" h="11055" w="12723">
                  <a:moveTo>
                    <a:pt x="0" y="1"/>
                  </a:moveTo>
                  <a:lnTo>
                    <a:pt x="0" y="11055"/>
                  </a:lnTo>
                  <a:lnTo>
                    <a:pt x="12723" y="11055"/>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4"/>
            <p:cNvSpPr/>
            <p:nvPr/>
          </p:nvSpPr>
          <p:spPr>
            <a:xfrm>
              <a:off x="8100276" y="2737768"/>
              <a:ext cx="34330" cy="29722"/>
            </a:xfrm>
            <a:custGeom>
              <a:rect b="b" l="l" r="r" t="t"/>
              <a:pathLst>
                <a:path extrusionOk="0" h="890" w="1028">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4"/>
            <p:cNvSpPr/>
            <p:nvPr/>
          </p:nvSpPr>
          <p:spPr>
            <a:xfrm>
              <a:off x="8100276" y="3153503"/>
              <a:ext cx="34330" cy="29488"/>
            </a:xfrm>
            <a:custGeom>
              <a:rect b="b" l="l" r="r" t="t"/>
              <a:pathLst>
                <a:path extrusionOk="0" h="883" w="1028">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4"/>
            <p:cNvSpPr/>
            <p:nvPr/>
          </p:nvSpPr>
          <p:spPr>
            <a:xfrm>
              <a:off x="8100276" y="3568736"/>
              <a:ext cx="34330" cy="29488"/>
            </a:xfrm>
            <a:custGeom>
              <a:rect b="b" l="l" r="r" t="t"/>
              <a:pathLst>
                <a:path extrusionOk="0" h="883" w="1028">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4"/>
            <p:cNvSpPr/>
            <p:nvPr/>
          </p:nvSpPr>
          <p:spPr>
            <a:xfrm>
              <a:off x="8100276" y="3984504"/>
              <a:ext cx="34330" cy="29287"/>
            </a:xfrm>
            <a:custGeom>
              <a:rect b="b" l="l" r="r" t="t"/>
              <a:pathLst>
                <a:path extrusionOk="0" h="877" w="1028">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4"/>
            <p:cNvSpPr/>
            <p:nvPr/>
          </p:nvSpPr>
          <p:spPr>
            <a:xfrm>
              <a:off x="7881171" y="4327370"/>
              <a:ext cx="61113" cy="343468"/>
            </a:xfrm>
            <a:custGeom>
              <a:rect b="b" l="l" r="r" t="t"/>
              <a:pathLst>
                <a:path extrusionOk="0" h="10285" w="1830">
                  <a:moveTo>
                    <a:pt x="0" y="1"/>
                  </a:moveTo>
                  <a:lnTo>
                    <a:pt x="0" y="10285"/>
                  </a:lnTo>
                  <a:lnTo>
                    <a:pt x="1829" y="10285"/>
                  </a:lnTo>
                  <a:lnTo>
                    <a:pt x="182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4"/>
            <p:cNvSpPr/>
            <p:nvPr/>
          </p:nvSpPr>
          <p:spPr>
            <a:xfrm>
              <a:off x="8347265"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4"/>
            <p:cNvSpPr/>
            <p:nvPr/>
          </p:nvSpPr>
          <p:spPr>
            <a:xfrm>
              <a:off x="8791953"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2">
    <p:spTree>
      <p:nvGrpSpPr>
        <p:cNvPr id="573" name="Shape 573"/>
        <p:cNvGrpSpPr/>
        <p:nvPr/>
      </p:nvGrpSpPr>
      <p:grpSpPr>
        <a:xfrm>
          <a:off x="0" y="0"/>
          <a:ext cx="0" cy="0"/>
          <a:chOff x="0" y="0"/>
          <a:chExt cx="0" cy="0"/>
        </a:xfrm>
      </p:grpSpPr>
      <p:sp>
        <p:nvSpPr>
          <p:cNvPr id="574" name="Google Shape;574;p5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6"/>
          <p:cNvSpPr txBox="1"/>
          <p:nvPr>
            <p:ph type="title"/>
          </p:nvPr>
        </p:nvSpPr>
        <p:spPr>
          <a:xfrm>
            <a:off x="3726000" y="4089600"/>
            <a:ext cx="3380400" cy="51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76" name="Google Shape;576;p56"/>
          <p:cNvSpPr txBox="1"/>
          <p:nvPr>
            <p:ph idx="1" type="subTitle"/>
          </p:nvPr>
        </p:nvSpPr>
        <p:spPr>
          <a:xfrm>
            <a:off x="3726000" y="2935650"/>
            <a:ext cx="3380400" cy="1153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sz="12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grpSp>
        <p:nvGrpSpPr>
          <p:cNvPr id="577" name="Google Shape;577;p56"/>
          <p:cNvGrpSpPr/>
          <p:nvPr/>
        </p:nvGrpSpPr>
        <p:grpSpPr>
          <a:xfrm>
            <a:off x="3519477" y="424219"/>
            <a:ext cx="1304531" cy="2282344"/>
            <a:chOff x="3519477" y="424219"/>
            <a:chExt cx="1304531" cy="2282344"/>
          </a:xfrm>
        </p:grpSpPr>
        <p:sp>
          <p:nvSpPr>
            <p:cNvPr id="578" name="Google Shape;578;p56"/>
            <p:cNvSpPr/>
            <p:nvPr/>
          </p:nvSpPr>
          <p:spPr>
            <a:xfrm>
              <a:off x="3519477" y="972018"/>
              <a:ext cx="276912" cy="593374"/>
            </a:xfrm>
            <a:custGeom>
              <a:rect b="b" l="l" r="r" t="t"/>
              <a:pathLst>
                <a:path extrusionOk="0" h="18514" w="8640">
                  <a:moveTo>
                    <a:pt x="1" y="1"/>
                  </a:moveTo>
                  <a:lnTo>
                    <a:pt x="1" y="18514"/>
                  </a:lnTo>
                  <a:lnTo>
                    <a:pt x="8639" y="18514"/>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6"/>
            <p:cNvSpPr/>
            <p:nvPr/>
          </p:nvSpPr>
          <p:spPr>
            <a:xfrm>
              <a:off x="3808119" y="1606608"/>
              <a:ext cx="340083" cy="573022"/>
            </a:xfrm>
            <a:custGeom>
              <a:rect b="b" l="l" r="r" t="t"/>
              <a:pathLst>
                <a:path extrusionOk="0" h="17879" w="10611">
                  <a:moveTo>
                    <a:pt x="1" y="0"/>
                  </a:moveTo>
                  <a:lnTo>
                    <a:pt x="1" y="17879"/>
                  </a:lnTo>
                  <a:lnTo>
                    <a:pt x="10611" y="17879"/>
                  </a:lnTo>
                  <a:lnTo>
                    <a:pt x="106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6"/>
            <p:cNvSpPr/>
            <p:nvPr/>
          </p:nvSpPr>
          <p:spPr>
            <a:xfrm>
              <a:off x="4189931" y="424219"/>
              <a:ext cx="634077" cy="537671"/>
            </a:xfrm>
            <a:custGeom>
              <a:rect b="b" l="l" r="r" t="t"/>
              <a:pathLst>
                <a:path extrusionOk="0" h="16776" w="19784">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6"/>
            <p:cNvSpPr/>
            <p:nvPr/>
          </p:nvSpPr>
          <p:spPr>
            <a:xfrm>
              <a:off x="3519477" y="1606608"/>
              <a:ext cx="276912" cy="573022"/>
            </a:xfrm>
            <a:custGeom>
              <a:rect b="b" l="l" r="r" t="t"/>
              <a:pathLst>
                <a:path extrusionOk="0" h="17879" w="8640">
                  <a:moveTo>
                    <a:pt x="1" y="0"/>
                  </a:moveTo>
                  <a:lnTo>
                    <a:pt x="1" y="17879"/>
                  </a:lnTo>
                  <a:lnTo>
                    <a:pt x="8639" y="17879"/>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6"/>
            <p:cNvSpPr/>
            <p:nvPr/>
          </p:nvSpPr>
          <p:spPr>
            <a:xfrm>
              <a:off x="4524629" y="1606608"/>
              <a:ext cx="299379" cy="573022"/>
            </a:xfrm>
            <a:custGeom>
              <a:rect b="b" l="l" r="r" t="t"/>
              <a:pathLst>
                <a:path extrusionOk="0" h="17879" w="9341">
                  <a:moveTo>
                    <a:pt x="1" y="0"/>
                  </a:moveTo>
                  <a:lnTo>
                    <a:pt x="1" y="17879"/>
                  </a:lnTo>
                  <a:lnTo>
                    <a:pt x="9341" y="17879"/>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6"/>
            <p:cNvSpPr/>
            <p:nvPr/>
          </p:nvSpPr>
          <p:spPr>
            <a:xfrm>
              <a:off x="3808119" y="972018"/>
              <a:ext cx="340083" cy="593374"/>
            </a:xfrm>
            <a:custGeom>
              <a:rect b="b" l="l" r="r" t="t"/>
              <a:pathLst>
                <a:path extrusionOk="0" h="18514" w="10611">
                  <a:moveTo>
                    <a:pt x="1" y="1"/>
                  </a:moveTo>
                  <a:lnTo>
                    <a:pt x="1" y="18514"/>
                  </a:lnTo>
                  <a:lnTo>
                    <a:pt x="10611" y="18514"/>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6"/>
            <p:cNvSpPr/>
            <p:nvPr/>
          </p:nvSpPr>
          <p:spPr>
            <a:xfrm>
              <a:off x="4524629" y="972018"/>
              <a:ext cx="299379" cy="593374"/>
            </a:xfrm>
            <a:custGeom>
              <a:rect b="b" l="l" r="r" t="t"/>
              <a:pathLst>
                <a:path extrusionOk="0" h="18514" w="9341">
                  <a:moveTo>
                    <a:pt x="1" y="1"/>
                  </a:moveTo>
                  <a:lnTo>
                    <a:pt x="1" y="18514"/>
                  </a:lnTo>
                  <a:lnTo>
                    <a:pt x="9341" y="18514"/>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6"/>
            <p:cNvSpPr/>
            <p:nvPr/>
          </p:nvSpPr>
          <p:spPr>
            <a:xfrm>
              <a:off x="3519477" y="2189757"/>
              <a:ext cx="276912" cy="516806"/>
            </a:xfrm>
            <a:custGeom>
              <a:rect b="b" l="l" r="r" t="t"/>
              <a:pathLst>
                <a:path extrusionOk="0" h="16125" w="8640">
                  <a:moveTo>
                    <a:pt x="1" y="1"/>
                  </a:moveTo>
                  <a:lnTo>
                    <a:pt x="1" y="16125"/>
                  </a:lnTo>
                  <a:lnTo>
                    <a:pt x="8639" y="1612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6"/>
            <p:cNvSpPr/>
            <p:nvPr/>
          </p:nvSpPr>
          <p:spPr>
            <a:xfrm>
              <a:off x="3519477" y="424219"/>
              <a:ext cx="628725" cy="537671"/>
            </a:xfrm>
            <a:custGeom>
              <a:rect b="b" l="l" r="r" t="t"/>
              <a:pathLst>
                <a:path extrusionOk="0" h="16776" w="19617">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6"/>
            <p:cNvSpPr/>
            <p:nvPr/>
          </p:nvSpPr>
          <p:spPr>
            <a:xfrm>
              <a:off x="3808119" y="2189757"/>
              <a:ext cx="340083" cy="516806"/>
            </a:xfrm>
            <a:custGeom>
              <a:rect b="b" l="l" r="r" t="t"/>
              <a:pathLst>
                <a:path extrusionOk="0" h="16125" w="10611">
                  <a:moveTo>
                    <a:pt x="1" y="1"/>
                  </a:moveTo>
                  <a:lnTo>
                    <a:pt x="1" y="16125"/>
                  </a:lnTo>
                  <a:lnTo>
                    <a:pt x="10611" y="16125"/>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6"/>
            <p:cNvSpPr/>
            <p:nvPr/>
          </p:nvSpPr>
          <p:spPr>
            <a:xfrm>
              <a:off x="4524629" y="2189757"/>
              <a:ext cx="299379" cy="516806"/>
            </a:xfrm>
            <a:custGeom>
              <a:rect b="b" l="l" r="r" t="t"/>
              <a:pathLst>
                <a:path extrusionOk="0" h="16125" w="9341">
                  <a:moveTo>
                    <a:pt x="1" y="1"/>
                  </a:moveTo>
                  <a:lnTo>
                    <a:pt x="1" y="16125"/>
                  </a:lnTo>
                  <a:lnTo>
                    <a:pt x="9341" y="1612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6"/>
            <p:cNvSpPr/>
            <p:nvPr/>
          </p:nvSpPr>
          <p:spPr>
            <a:xfrm>
              <a:off x="4189931" y="972018"/>
              <a:ext cx="322968" cy="593374"/>
            </a:xfrm>
            <a:custGeom>
              <a:rect b="b" l="l" r="r" t="t"/>
              <a:pathLst>
                <a:path extrusionOk="0" h="18514" w="10077">
                  <a:moveTo>
                    <a:pt x="1" y="1"/>
                  </a:moveTo>
                  <a:lnTo>
                    <a:pt x="1" y="18514"/>
                  </a:lnTo>
                  <a:lnTo>
                    <a:pt x="10076" y="18514"/>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6"/>
            <p:cNvSpPr/>
            <p:nvPr/>
          </p:nvSpPr>
          <p:spPr>
            <a:xfrm>
              <a:off x="4189931" y="2189757"/>
              <a:ext cx="322968" cy="516806"/>
            </a:xfrm>
            <a:custGeom>
              <a:rect b="b" l="l" r="r" t="t"/>
              <a:pathLst>
                <a:path extrusionOk="0" h="16125" w="10077">
                  <a:moveTo>
                    <a:pt x="1" y="1"/>
                  </a:moveTo>
                  <a:lnTo>
                    <a:pt x="1" y="16125"/>
                  </a:lnTo>
                  <a:lnTo>
                    <a:pt x="10076" y="16125"/>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6"/>
            <p:cNvSpPr/>
            <p:nvPr/>
          </p:nvSpPr>
          <p:spPr>
            <a:xfrm>
              <a:off x="4189931" y="1606608"/>
              <a:ext cx="322968" cy="573022"/>
            </a:xfrm>
            <a:custGeom>
              <a:rect b="b" l="l" r="r" t="t"/>
              <a:pathLst>
                <a:path extrusionOk="0" h="17879" w="10077">
                  <a:moveTo>
                    <a:pt x="1" y="0"/>
                  </a:moveTo>
                  <a:lnTo>
                    <a:pt x="1" y="17879"/>
                  </a:lnTo>
                  <a:lnTo>
                    <a:pt x="10076" y="17879"/>
                  </a:lnTo>
                  <a:lnTo>
                    <a:pt x="1007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56"/>
          <p:cNvGrpSpPr/>
          <p:nvPr/>
        </p:nvGrpSpPr>
        <p:grpSpPr>
          <a:xfrm>
            <a:off x="6096361" y="424219"/>
            <a:ext cx="1304531" cy="2282344"/>
            <a:chOff x="6096361" y="424219"/>
            <a:chExt cx="1304531" cy="2282344"/>
          </a:xfrm>
        </p:grpSpPr>
        <p:sp>
          <p:nvSpPr>
            <p:cNvPr id="593" name="Google Shape;593;p56"/>
            <p:cNvSpPr/>
            <p:nvPr/>
          </p:nvSpPr>
          <p:spPr>
            <a:xfrm>
              <a:off x="6096361" y="972018"/>
              <a:ext cx="277425" cy="593374"/>
            </a:xfrm>
            <a:custGeom>
              <a:rect b="b" l="l" r="r" t="t"/>
              <a:pathLst>
                <a:path extrusionOk="0" h="18514" w="8656">
                  <a:moveTo>
                    <a:pt x="0" y="1"/>
                  </a:moveTo>
                  <a:lnTo>
                    <a:pt x="0" y="18514"/>
                  </a:lnTo>
                  <a:lnTo>
                    <a:pt x="8655" y="18514"/>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6"/>
            <p:cNvSpPr/>
            <p:nvPr/>
          </p:nvSpPr>
          <p:spPr>
            <a:xfrm>
              <a:off x="6385003" y="1606608"/>
              <a:ext cx="340595" cy="573022"/>
            </a:xfrm>
            <a:custGeom>
              <a:rect b="b" l="l" r="r" t="t"/>
              <a:pathLst>
                <a:path extrusionOk="0" h="17879" w="10627">
                  <a:moveTo>
                    <a:pt x="0" y="0"/>
                  </a:moveTo>
                  <a:lnTo>
                    <a:pt x="0" y="17879"/>
                  </a:lnTo>
                  <a:lnTo>
                    <a:pt x="10627" y="17879"/>
                  </a:lnTo>
                  <a:lnTo>
                    <a:pt x="1062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6"/>
            <p:cNvSpPr/>
            <p:nvPr/>
          </p:nvSpPr>
          <p:spPr>
            <a:xfrm>
              <a:off x="6766815" y="424219"/>
              <a:ext cx="634077" cy="537671"/>
            </a:xfrm>
            <a:custGeom>
              <a:rect b="b" l="l" r="r" t="t"/>
              <a:pathLst>
                <a:path extrusionOk="0" h="16776" w="19784">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6"/>
            <p:cNvSpPr/>
            <p:nvPr/>
          </p:nvSpPr>
          <p:spPr>
            <a:xfrm>
              <a:off x="6096361" y="1606608"/>
              <a:ext cx="277425" cy="573022"/>
            </a:xfrm>
            <a:custGeom>
              <a:rect b="b" l="l" r="r" t="t"/>
              <a:pathLst>
                <a:path extrusionOk="0" h="17879" w="8656">
                  <a:moveTo>
                    <a:pt x="0" y="0"/>
                  </a:moveTo>
                  <a:lnTo>
                    <a:pt x="0" y="17879"/>
                  </a:lnTo>
                  <a:lnTo>
                    <a:pt x="8655" y="17879"/>
                  </a:lnTo>
                  <a:lnTo>
                    <a:pt x="865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6"/>
            <p:cNvSpPr/>
            <p:nvPr/>
          </p:nvSpPr>
          <p:spPr>
            <a:xfrm>
              <a:off x="7101513" y="1606608"/>
              <a:ext cx="299379" cy="573022"/>
            </a:xfrm>
            <a:custGeom>
              <a:rect b="b" l="l" r="r" t="t"/>
              <a:pathLst>
                <a:path extrusionOk="0" h="17879" w="9341">
                  <a:moveTo>
                    <a:pt x="0" y="0"/>
                  </a:moveTo>
                  <a:lnTo>
                    <a:pt x="0" y="17879"/>
                  </a:lnTo>
                  <a:lnTo>
                    <a:pt x="9340" y="17879"/>
                  </a:lnTo>
                  <a:lnTo>
                    <a:pt x="934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p:nvPr/>
          </p:nvSpPr>
          <p:spPr>
            <a:xfrm>
              <a:off x="6385003" y="972018"/>
              <a:ext cx="340595" cy="593374"/>
            </a:xfrm>
            <a:custGeom>
              <a:rect b="b" l="l" r="r" t="t"/>
              <a:pathLst>
                <a:path extrusionOk="0" h="18514" w="10627">
                  <a:moveTo>
                    <a:pt x="0" y="1"/>
                  </a:moveTo>
                  <a:lnTo>
                    <a:pt x="0" y="18514"/>
                  </a:lnTo>
                  <a:lnTo>
                    <a:pt x="10627" y="18514"/>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6"/>
            <p:cNvSpPr/>
            <p:nvPr/>
          </p:nvSpPr>
          <p:spPr>
            <a:xfrm>
              <a:off x="7101513" y="972018"/>
              <a:ext cx="299379" cy="593374"/>
            </a:xfrm>
            <a:custGeom>
              <a:rect b="b" l="l" r="r" t="t"/>
              <a:pathLst>
                <a:path extrusionOk="0" h="18514" w="9341">
                  <a:moveTo>
                    <a:pt x="0" y="1"/>
                  </a:moveTo>
                  <a:lnTo>
                    <a:pt x="0" y="18514"/>
                  </a:lnTo>
                  <a:lnTo>
                    <a:pt x="9340" y="18514"/>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6"/>
            <p:cNvSpPr/>
            <p:nvPr/>
          </p:nvSpPr>
          <p:spPr>
            <a:xfrm>
              <a:off x="6096361" y="2189757"/>
              <a:ext cx="277425" cy="516806"/>
            </a:xfrm>
            <a:custGeom>
              <a:rect b="b" l="l" r="r" t="t"/>
              <a:pathLst>
                <a:path extrusionOk="0" h="16125" w="8656">
                  <a:moveTo>
                    <a:pt x="0" y="1"/>
                  </a:moveTo>
                  <a:lnTo>
                    <a:pt x="0" y="16125"/>
                  </a:lnTo>
                  <a:lnTo>
                    <a:pt x="8655" y="16125"/>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6"/>
            <p:cNvSpPr/>
            <p:nvPr/>
          </p:nvSpPr>
          <p:spPr>
            <a:xfrm>
              <a:off x="6096361" y="424219"/>
              <a:ext cx="629238" cy="537671"/>
            </a:xfrm>
            <a:custGeom>
              <a:rect b="b" l="l" r="r" t="t"/>
              <a:pathLst>
                <a:path extrusionOk="0" h="16776" w="19633">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6"/>
            <p:cNvSpPr/>
            <p:nvPr/>
          </p:nvSpPr>
          <p:spPr>
            <a:xfrm>
              <a:off x="6385003" y="2189757"/>
              <a:ext cx="340595" cy="516806"/>
            </a:xfrm>
            <a:custGeom>
              <a:rect b="b" l="l" r="r" t="t"/>
              <a:pathLst>
                <a:path extrusionOk="0" h="16125" w="10627">
                  <a:moveTo>
                    <a:pt x="0" y="1"/>
                  </a:moveTo>
                  <a:lnTo>
                    <a:pt x="0" y="16125"/>
                  </a:lnTo>
                  <a:lnTo>
                    <a:pt x="10627" y="16125"/>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6"/>
            <p:cNvSpPr/>
            <p:nvPr/>
          </p:nvSpPr>
          <p:spPr>
            <a:xfrm>
              <a:off x="7101513" y="2189757"/>
              <a:ext cx="299379" cy="516806"/>
            </a:xfrm>
            <a:custGeom>
              <a:rect b="b" l="l" r="r" t="t"/>
              <a:pathLst>
                <a:path extrusionOk="0" h="16125" w="9341">
                  <a:moveTo>
                    <a:pt x="0" y="1"/>
                  </a:moveTo>
                  <a:lnTo>
                    <a:pt x="0" y="16125"/>
                  </a:lnTo>
                  <a:lnTo>
                    <a:pt x="9340" y="16125"/>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6"/>
            <p:cNvSpPr/>
            <p:nvPr/>
          </p:nvSpPr>
          <p:spPr>
            <a:xfrm>
              <a:off x="6766815" y="972018"/>
              <a:ext cx="323481" cy="593374"/>
            </a:xfrm>
            <a:custGeom>
              <a:rect b="b" l="l" r="r" t="t"/>
              <a:pathLst>
                <a:path extrusionOk="0" h="18514" w="10093">
                  <a:moveTo>
                    <a:pt x="1" y="1"/>
                  </a:moveTo>
                  <a:lnTo>
                    <a:pt x="1" y="18514"/>
                  </a:lnTo>
                  <a:lnTo>
                    <a:pt x="10093" y="18514"/>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6"/>
            <p:cNvSpPr/>
            <p:nvPr/>
          </p:nvSpPr>
          <p:spPr>
            <a:xfrm>
              <a:off x="6766815" y="2189757"/>
              <a:ext cx="323481" cy="516806"/>
            </a:xfrm>
            <a:custGeom>
              <a:rect b="b" l="l" r="r" t="t"/>
              <a:pathLst>
                <a:path extrusionOk="0" h="16125" w="10093">
                  <a:moveTo>
                    <a:pt x="1" y="1"/>
                  </a:moveTo>
                  <a:lnTo>
                    <a:pt x="1" y="16125"/>
                  </a:lnTo>
                  <a:lnTo>
                    <a:pt x="10093" y="16125"/>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6"/>
            <p:cNvSpPr/>
            <p:nvPr/>
          </p:nvSpPr>
          <p:spPr>
            <a:xfrm>
              <a:off x="6766815" y="1606608"/>
              <a:ext cx="323481" cy="573022"/>
            </a:xfrm>
            <a:custGeom>
              <a:rect b="b" l="l" r="r" t="t"/>
              <a:pathLst>
                <a:path extrusionOk="0" h="17879" w="10093">
                  <a:moveTo>
                    <a:pt x="1" y="0"/>
                  </a:moveTo>
                  <a:lnTo>
                    <a:pt x="1" y="17879"/>
                  </a:lnTo>
                  <a:lnTo>
                    <a:pt x="10093" y="17879"/>
                  </a:lnTo>
                  <a:lnTo>
                    <a:pt x="1009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p56"/>
          <p:cNvGrpSpPr/>
          <p:nvPr/>
        </p:nvGrpSpPr>
        <p:grpSpPr>
          <a:xfrm>
            <a:off x="7823375" y="3028019"/>
            <a:ext cx="701543" cy="1644902"/>
            <a:chOff x="7823375" y="3040429"/>
            <a:chExt cx="701543" cy="1644902"/>
          </a:xfrm>
        </p:grpSpPr>
        <p:sp>
          <p:nvSpPr>
            <p:cNvPr id="608" name="Google Shape;608;p56"/>
            <p:cNvSpPr/>
            <p:nvPr/>
          </p:nvSpPr>
          <p:spPr>
            <a:xfrm>
              <a:off x="8030611" y="3040429"/>
              <a:ext cx="494307" cy="1211137"/>
            </a:xfrm>
            <a:custGeom>
              <a:rect b="b" l="l" r="r" t="t"/>
              <a:pathLst>
                <a:path extrusionOk="0" h="37789" w="15423">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6"/>
            <p:cNvSpPr/>
            <p:nvPr/>
          </p:nvSpPr>
          <p:spPr>
            <a:xfrm>
              <a:off x="7823375" y="3658673"/>
              <a:ext cx="426842" cy="595040"/>
            </a:xfrm>
            <a:custGeom>
              <a:rect b="b" l="l" r="r" t="t"/>
              <a:pathLst>
                <a:path extrusionOk="0" h="18566" w="13318">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6"/>
            <p:cNvSpPr/>
            <p:nvPr/>
          </p:nvSpPr>
          <p:spPr>
            <a:xfrm>
              <a:off x="7986157" y="3871806"/>
              <a:ext cx="363671" cy="622828"/>
            </a:xfrm>
            <a:custGeom>
              <a:rect b="b" l="l" r="r" t="t"/>
              <a:pathLst>
                <a:path extrusionOk="0" h="19433" w="11347">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6"/>
            <p:cNvSpPr/>
            <p:nvPr/>
          </p:nvSpPr>
          <p:spPr>
            <a:xfrm>
              <a:off x="8273742" y="3368428"/>
              <a:ext cx="78747" cy="1116558"/>
            </a:xfrm>
            <a:custGeom>
              <a:rect b="b" l="l" r="r" t="t"/>
              <a:pathLst>
                <a:path extrusionOk="0" h="34838" w="2457">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6"/>
            <p:cNvSpPr/>
            <p:nvPr/>
          </p:nvSpPr>
          <p:spPr>
            <a:xfrm>
              <a:off x="8165028" y="4326435"/>
              <a:ext cx="296174" cy="358896"/>
            </a:xfrm>
            <a:custGeom>
              <a:rect b="b" l="l" r="r" t="t"/>
              <a:pathLst>
                <a:path extrusionOk="0" h="11198" w="9241">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7">
    <p:spTree>
      <p:nvGrpSpPr>
        <p:cNvPr id="12" name="Shape 12"/>
        <p:cNvGrpSpPr/>
        <p:nvPr/>
      </p:nvGrpSpPr>
      <p:grpSpPr>
        <a:xfrm>
          <a:off x="0" y="0"/>
          <a:ext cx="0" cy="0"/>
          <a:chOff x="0" y="0"/>
          <a:chExt cx="0" cy="0"/>
        </a:xfrm>
      </p:grpSpPr>
      <p:sp>
        <p:nvSpPr>
          <p:cNvPr id="13" name="Google Shape;13;p4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9"/>
          <p:cNvSpPr txBox="1"/>
          <p:nvPr>
            <p:ph idx="1" type="subTitle"/>
          </p:nvPr>
        </p:nvSpPr>
        <p:spPr>
          <a:xfrm>
            <a:off x="2428325" y="1665600"/>
            <a:ext cx="2044800" cy="6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 name="Google Shape;15;p49"/>
          <p:cNvSpPr txBox="1"/>
          <p:nvPr>
            <p:ph idx="2" type="subTitle"/>
          </p:nvPr>
        </p:nvSpPr>
        <p:spPr>
          <a:xfrm>
            <a:off x="2428314" y="2307150"/>
            <a:ext cx="2044800" cy="1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6" name="Google Shape;16;p49"/>
          <p:cNvSpPr txBox="1"/>
          <p:nvPr>
            <p:ph idx="3" type="subTitle"/>
          </p:nvPr>
        </p:nvSpPr>
        <p:spPr>
          <a:xfrm>
            <a:off x="2428325" y="2696549"/>
            <a:ext cx="2044800" cy="6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 name="Google Shape;17;p49"/>
          <p:cNvSpPr txBox="1"/>
          <p:nvPr>
            <p:ph idx="4" type="subTitle"/>
          </p:nvPr>
        </p:nvSpPr>
        <p:spPr>
          <a:xfrm>
            <a:off x="2428314" y="3338140"/>
            <a:ext cx="2044800" cy="1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8" name="Google Shape;18;p49"/>
          <p:cNvSpPr txBox="1"/>
          <p:nvPr>
            <p:ph idx="5" type="subTitle"/>
          </p:nvPr>
        </p:nvSpPr>
        <p:spPr>
          <a:xfrm>
            <a:off x="2428321" y="3727550"/>
            <a:ext cx="20448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 name="Google Shape;19;p49"/>
          <p:cNvSpPr txBox="1"/>
          <p:nvPr>
            <p:ph idx="6" type="subTitle"/>
          </p:nvPr>
        </p:nvSpPr>
        <p:spPr>
          <a:xfrm>
            <a:off x="2428314" y="4369150"/>
            <a:ext cx="2044800" cy="1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0" name="Google Shape;20;p49"/>
          <p:cNvSpPr txBox="1"/>
          <p:nvPr>
            <p:ph idx="7" type="subTitle"/>
          </p:nvPr>
        </p:nvSpPr>
        <p:spPr>
          <a:xfrm>
            <a:off x="4670975" y="1665600"/>
            <a:ext cx="2044800" cy="641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1" name="Google Shape;21;p49"/>
          <p:cNvSpPr txBox="1"/>
          <p:nvPr>
            <p:ph idx="8" type="subTitle"/>
          </p:nvPr>
        </p:nvSpPr>
        <p:spPr>
          <a:xfrm>
            <a:off x="4670964" y="2307150"/>
            <a:ext cx="2044800" cy="1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22" name="Google Shape;22;p49"/>
          <p:cNvSpPr txBox="1"/>
          <p:nvPr>
            <p:ph idx="9" type="subTitle"/>
          </p:nvPr>
        </p:nvSpPr>
        <p:spPr>
          <a:xfrm>
            <a:off x="4670975" y="2696549"/>
            <a:ext cx="2044800" cy="641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3" name="Google Shape;23;p49"/>
          <p:cNvSpPr txBox="1"/>
          <p:nvPr>
            <p:ph idx="13" type="subTitle"/>
          </p:nvPr>
        </p:nvSpPr>
        <p:spPr>
          <a:xfrm>
            <a:off x="4670964" y="3338140"/>
            <a:ext cx="2044800" cy="1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24" name="Google Shape;24;p49"/>
          <p:cNvSpPr txBox="1"/>
          <p:nvPr>
            <p:ph idx="14" type="subTitle"/>
          </p:nvPr>
        </p:nvSpPr>
        <p:spPr>
          <a:xfrm>
            <a:off x="4670971" y="3727550"/>
            <a:ext cx="20448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5" name="Google Shape;25;p49"/>
          <p:cNvSpPr txBox="1"/>
          <p:nvPr>
            <p:ph idx="15" type="subTitle"/>
          </p:nvPr>
        </p:nvSpPr>
        <p:spPr>
          <a:xfrm>
            <a:off x="4670964" y="4369150"/>
            <a:ext cx="2044800" cy="1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26" name="Google Shape;26;p49"/>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7" name="Google Shape;27;p49"/>
          <p:cNvSpPr txBox="1"/>
          <p:nvPr>
            <p:ph idx="16" type="title"/>
          </p:nvPr>
        </p:nvSpPr>
        <p:spPr>
          <a:xfrm>
            <a:off x="1768450" y="166560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8" name="Google Shape;28;p49"/>
          <p:cNvSpPr txBox="1"/>
          <p:nvPr>
            <p:ph idx="17" type="title"/>
          </p:nvPr>
        </p:nvSpPr>
        <p:spPr>
          <a:xfrm>
            <a:off x="1768325" y="269655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9" name="Google Shape;29;p49"/>
          <p:cNvSpPr txBox="1"/>
          <p:nvPr>
            <p:ph idx="18" type="title"/>
          </p:nvPr>
        </p:nvSpPr>
        <p:spPr>
          <a:xfrm>
            <a:off x="1768425" y="372755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0" name="Google Shape;30;p49"/>
          <p:cNvSpPr txBox="1"/>
          <p:nvPr>
            <p:ph idx="19" type="title"/>
          </p:nvPr>
        </p:nvSpPr>
        <p:spPr>
          <a:xfrm flipH="1">
            <a:off x="6715925" y="1665475"/>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1" name="Google Shape;31;p49"/>
          <p:cNvSpPr txBox="1"/>
          <p:nvPr>
            <p:ph idx="20" type="title"/>
          </p:nvPr>
        </p:nvSpPr>
        <p:spPr>
          <a:xfrm flipH="1">
            <a:off x="6715775" y="269656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2" name="Google Shape;32;p49"/>
          <p:cNvSpPr txBox="1"/>
          <p:nvPr>
            <p:ph idx="21" type="title"/>
          </p:nvPr>
        </p:nvSpPr>
        <p:spPr>
          <a:xfrm flipH="1">
            <a:off x="6715775" y="372755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12">
    <p:spTree>
      <p:nvGrpSpPr>
        <p:cNvPr id="613" name="Shape 613"/>
        <p:cNvGrpSpPr/>
        <p:nvPr/>
      </p:nvGrpSpPr>
      <p:grpSpPr>
        <a:xfrm>
          <a:off x="0" y="0"/>
          <a:ext cx="0" cy="0"/>
          <a:chOff x="0" y="0"/>
          <a:chExt cx="0" cy="0"/>
        </a:xfrm>
      </p:grpSpPr>
      <p:sp>
        <p:nvSpPr>
          <p:cNvPr id="614" name="Google Shape;614;p5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 name="Google Shape;615;p59"/>
          <p:cNvGrpSpPr/>
          <p:nvPr/>
        </p:nvGrpSpPr>
        <p:grpSpPr>
          <a:xfrm>
            <a:off x="5785478" y="4058671"/>
            <a:ext cx="1631212" cy="672622"/>
            <a:chOff x="6792778" y="4058671"/>
            <a:chExt cx="1631212" cy="672622"/>
          </a:xfrm>
        </p:grpSpPr>
        <p:sp>
          <p:nvSpPr>
            <p:cNvPr id="616" name="Google Shape;616;p59"/>
            <p:cNvSpPr/>
            <p:nvPr/>
          </p:nvSpPr>
          <p:spPr>
            <a:xfrm rot="-288774">
              <a:off x="6869524" y="4438902"/>
              <a:ext cx="732933" cy="262106"/>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9"/>
            <p:cNvSpPr/>
            <p:nvPr/>
          </p:nvSpPr>
          <p:spPr>
            <a:xfrm rot="-288774">
              <a:off x="7021962" y="4530734"/>
              <a:ext cx="447412" cy="73999"/>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9"/>
            <p:cNvSpPr/>
            <p:nvPr/>
          </p:nvSpPr>
          <p:spPr>
            <a:xfrm rot="-148560">
              <a:off x="6797653" y="4074349"/>
              <a:ext cx="731026" cy="241491"/>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9"/>
            <p:cNvSpPr/>
            <p:nvPr/>
          </p:nvSpPr>
          <p:spPr>
            <a:xfrm rot="-148560">
              <a:off x="6969582" y="4172428"/>
              <a:ext cx="395034" cy="32826"/>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9"/>
            <p:cNvSpPr/>
            <p:nvPr/>
          </p:nvSpPr>
          <p:spPr>
            <a:xfrm rot="-148560">
              <a:off x="6969595" y="4172428"/>
              <a:ext cx="395034" cy="33442"/>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9"/>
            <p:cNvSpPr/>
            <p:nvPr/>
          </p:nvSpPr>
          <p:spPr>
            <a:xfrm rot="-148560">
              <a:off x="7405864" y="4117837"/>
              <a:ext cx="15069" cy="181608"/>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9"/>
            <p:cNvSpPr/>
            <p:nvPr/>
          </p:nvSpPr>
          <p:spPr>
            <a:xfrm rot="-148560">
              <a:off x="7441478" y="4117986"/>
              <a:ext cx="22519" cy="181608"/>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9"/>
            <p:cNvSpPr/>
            <p:nvPr/>
          </p:nvSpPr>
          <p:spPr>
            <a:xfrm rot="-148560">
              <a:off x="7075878" y="4217931"/>
              <a:ext cx="201326" cy="1030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9"/>
            <p:cNvSpPr/>
            <p:nvPr/>
          </p:nvSpPr>
          <p:spPr>
            <a:xfrm rot="-148560">
              <a:off x="7075880" y="4215914"/>
              <a:ext cx="201326" cy="14452"/>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9"/>
            <p:cNvSpPr/>
            <p:nvPr/>
          </p:nvSpPr>
          <p:spPr>
            <a:xfrm>
              <a:off x="7680750" y="4457910"/>
              <a:ext cx="743240" cy="202223"/>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9"/>
            <p:cNvSpPr/>
            <p:nvPr/>
          </p:nvSpPr>
          <p:spPr>
            <a:xfrm>
              <a:off x="7709767" y="4485975"/>
              <a:ext cx="706717" cy="148895"/>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9"/>
            <p:cNvSpPr/>
            <p:nvPr/>
          </p:nvSpPr>
          <p:spPr>
            <a:xfrm rot="-148560">
              <a:off x="6868522" y="4269774"/>
              <a:ext cx="735731" cy="226534"/>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9"/>
            <p:cNvSpPr/>
            <p:nvPr/>
          </p:nvSpPr>
          <p:spPr>
            <a:xfrm rot="-148560">
              <a:off x="7024225" y="4357229"/>
              <a:ext cx="447410" cy="65596"/>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9"/>
            <p:cNvSpPr/>
            <p:nvPr/>
          </p:nvSpPr>
          <p:spPr>
            <a:xfrm>
              <a:off x="7711671" y="4546809"/>
              <a:ext cx="692656" cy="10363"/>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9"/>
            <p:cNvSpPr/>
            <p:nvPr/>
          </p:nvSpPr>
          <p:spPr>
            <a:xfrm>
              <a:off x="7714472" y="4578627"/>
              <a:ext cx="698258" cy="13164"/>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 name="Google Shape;631;p59"/>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32" name="Google Shape;632;p59"/>
          <p:cNvSpPr txBox="1"/>
          <p:nvPr>
            <p:ph idx="1" type="subTitle"/>
          </p:nvPr>
        </p:nvSpPr>
        <p:spPr>
          <a:xfrm>
            <a:off x="6743876" y="2475500"/>
            <a:ext cx="1603800" cy="27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3" name="Google Shape;633;p59"/>
          <p:cNvSpPr txBox="1"/>
          <p:nvPr>
            <p:ph idx="2" type="subTitle"/>
          </p:nvPr>
        </p:nvSpPr>
        <p:spPr>
          <a:xfrm>
            <a:off x="6743875" y="2752100"/>
            <a:ext cx="1603800" cy="7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634" name="Google Shape;634;p59"/>
          <p:cNvSpPr txBox="1"/>
          <p:nvPr>
            <p:ph idx="3" type="subTitle"/>
          </p:nvPr>
        </p:nvSpPr>
        <p:spPr>
          <a:xfrm>
            <a:off x="1384276" y="1537100"/>
            <a:ext cx="1603800" cy="27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635" name="Google Shape;635;p59"/>
          <p:cNvSpPr txBox="1"/>
          <p:nvPr>
            <p:ph idx="4" type="subTitle"/>
          </p:nvPr>
        </p:nvSpPr>
        <p:spPr>
          <a:xfrm>
            <a:off x="1384275" y="1813700"/>
            <a:ext cx="1603800" cy="7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636" name="Google Shape;636;p59"/>
          <p:cNvSpPr txBox="1"/>
          <p:nvPr>
            <p:ph idx="5" type="subTitle"/>
          </p:nvPr>
        </p:nvSpPr>
        <p:spPr>
          <a:xfrm>
            <a:off x="720000" y="3084550"/>
            <a:ext cx="1603800" cy="27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637" name="Google Shape;637;p59"/>
          <p:cNvSpPr txBox="1"/>
          <p:nvPr>
            <p:ph idx="6" type="subTitle"/>
          </p:nvPr>
        </p:nvSpPr>
        <p:spPr>
          <a:xfrm>
            <a:off x="720000" y="3361150"/>
            <a:ext cx="1603800" cy="7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638" name="Google Shape;638;p59"/>
          <p:cNvSpPr txBox="1"/>
          <p:nvPr>
            <p:ph idx="7" type="title"/>
          </p:nvPr>
        </p:nvSpPr>
        <p:spPr>
          <a:xfrm>
            <a:off x="5273301" y="2685897"/>
            <a:ext cx="714600" cy="528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39" name="Google Shape;639;p59"/>
          <p:cNvSpPr txBox="1"/>
          <p:nvPr>
            <p:ph idx="8" type="title"/>
          </p:nvPr>
        </p:nvSpPr>
        <p:spPr>
          <a:xfrm>
            <a:off x="3757467" y="1983234"/>
            <a:ext cx="714600" cy="528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40" name="Google Shape;640;p59"/>
          <p:cNvSpPr txBox="1"/>
          <p:nvPr>
            <p:ph idx="9" type="title"/>
          </p:nvPr>
        </p:nvSpPr>
        <p:spPr>
          <a:xfrm>
            <a:off x="2840762" y="3167156"/>
            <a:ext cx="714600" cy="528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41" name="Google Shape;641;p59"/>
          <p:cNvSpPr/>
          <p:nvPr/>
        </p:nvSpPr>
        <p:spPr>
          <a:xfrm>
            <a:off x="3148172" y="1280701"/>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9"/>
          <p:cNvSpPr/>
          <p:nvPr/>
        </p:nvSpPr>
        <p:spPr>
          <a:xfrm>
            <a:off x="2464138" y="2697294"/>
            <a:ext cx="1467900" cy="14679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9"/>
          <p:cNvSpPr/>
          <p:nvPr/>
        </p:nvSpPr>
        <p:spPr>
          <a:xfrm>
            <a:off x="4664005" y="1983364"/>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18">
    <p:spTree>
      <p:nvGrpSpPr>
        <p:cNvPr id="644" name="Shape 644"/>
        <p:cNvGrpSpPr/>
        <p:nvPr/>
      </p:nvGrpSpPr>
      <p:grpSpPr>
        <a:xfrm>
          <a:off x="0" y="0"/>
          <a:ext cx="0" cy="0"/>
          <a:chOff x="0" y="0"/>
          <a:chExt cx="0" cy="0"/>
        </a:xfrm>
      </p:grpSpPr>
      <p:sp>
        <p:nvSpPr>
          <p:cNvPr id="645" name="Google Shape;645;p60"/>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46" name="Google Shape;646;p6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txBox="1"/>
          <p:nvPr>
            <p:ph idx="1" type="subTitle"/>
          </p:nvPr>
        </p:nvSpPr>
        <p:spPr>
          <a:xfrm>
            <a:off x="3581110" y="2070913"/>
            <a:ext cx="1977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8" name="Google Shape;648;p60"/>
          <p:cNvSpPr txBox="1"/>
          <p:nvPr>
            <p:ph idx="2" type="subTitle"/>
          </p:nvPr>
        </p:nvSpPr>
        <p:spPr>
          <a:xfrm>
            <a:off x="3581110" y="2342499"/>
            <a:ext cx="1977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649" name="Google Shape;649;p60"/>
          <p:cNvSpPr txBox="1"/>
          <p:nvPr>
            <p:ph idx="3" type="subTitle"/>
          </p:nvPr>
        </p:nvSpPr>
        <p:spPr>
          <a:xfrm>
            <a:off x="3581110" y="3763376"/>
            <a:ext cx="1977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0" name="Google Shape;650;p60"/>
          <p:cNvSpPr txBox="1"/>
          <p:nvPr>
            <p:ph idx="4" type="subTitle"/>
          </p:nvPr>
        </p:nvSpPr>
        <p:spPr>
          <a:xfrm>
            <a:off x="3581110" y="4037476"/>
            <a:ext cx="1977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651" name="Google Shape;651;p60"/>
          <p:cNvSpPr txBox="1"/>
          <p:nvPr>
            <p:ph idx="5" type="subTitle"/>
          </p:nvPr>
        </p:nvSpPr>
        <p:spPr>
          <a:xfrm>
            <a:off x="5848989" y="2070913"/>
            <a:ext cx="1983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2" name="Google Shape;652;p60"/>
          <p:cNvSpPr txBox="1"/>
          <p:nvPr>
            <p:ph idx="6" type="subTitle"/>
          </p:nvPr>
        </p:nvSpPr>
        <p:spPr>
          <a:xfrm>
            <a:off x="5848989" y="2347514"/>
            <a:ext cx="1983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653" name="Google Shape;653;p60"/>
          <p:cNvSpPr txBox="1"/>
          <p:nvPr>
            <p:ph idx="7" type="subTitle"/>
          </p:nvPr>
        </p:nvSpPr>
        <p:spPr>
          <a:xfrm>
            <a:off x="1312012" y="2070913"/>
            <a:ext cx="1980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654" name="Google Shape;654;p60"/>
          <p:cNvSpPr txBox="1"/>
          <p:nvPr>
            <p:ph idx="8" type="subTitle"/>
          </p:nvPr>
        </p:nvSpPr>
        <p:spPr>
          <a:xfrm>
            <a:off x="1312012" y="2342499"/>
            <a:ext cx="1980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655" name="Google Shape;655;p60"/>
          <p:cNvSpPr txBox="1"/>
          <p:nvPr>
            <p:ph idx="9" type="subTitle"/>
          </p:nvPr>
        </p:nvSpPr>
        <p:spPr>
          <a:xfrm>
            <a:off x="1312012" y="3763376"/>
            <a:ext cx="1980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656" name="Google Shape;656;p60"/>
          <p:cNvSpPr txBox="1"/>
          <p:nvPr>
            <p:ph idx="13" type="subTitle"/>
          </p:nvPr>
        </p:nvSpPr>
        <p:spPr>
          <a:xfrm>
            <a:off x="1312012" y="4037476"/>
            <a:ext cx="1980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657" name="Google Shape;657;p60"/>
          <p:cNvSpPr txBox="1"/>
          <p:nvPr>
            <p:ph idx="14" type="subTitle"/>
          </p:nvPr>
        </p:nvSpPr>
        <p:spPr>
          <a:xfrm>
            <a:off x="5848989" y="3763374"/>
            <a:ext cx="1983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658" name="Google Shape;658;p60"/>
          <p:cNvSpPr txBox="1"/>
          <p:nvPr>
            <p:ph idx="15" type="subTitle"/>
          </p:nvPr>
        </p:nvSpPr>
        <p:spPr>
          <a:xfrm>
            <a:off x="5848989" y="4039975"/>
            <a:ext cx="1983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3">
    <p:spTree>
      <p:nvGrpSpPr>
        <p:cNvPr id="659" name="Shape 659"/>
        <p:cNvGrpSpPr/>
        <p:nvPr/>
      </p:nvGrpSpPr>
      <p:grpSpPr>
        <a:xfrm>
          <a:off x="0" y="0"/>
          <a:ext cx="0" cy="0"/>
          <a:chOff x="0" y="0"/>
          <a:chExt cx="0" cy="0"/>
        </a:xfrm>
      </p:grpSpPr>
      <p:sp>
        <p:nvSpPr>
          <p:cNvPr id="660" name="Google Shape;660;p6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61"/>
          <p:cNvGrpSpPr/>
          <p:nvPr/>
        </p:nvGrpSpPr>
        <p:grpSpPr>
          <a:xfrm>
            <a:off x="7561488" y="2913763"/>
            <a:ext cx="1149233" cy="1756540"/>
            <a:chOff x="7561488" y="2913763"/>
            <a:chExt cx="1149233" cy="1756540"/>
          </a:xfrm>
        </p:grpSpPr>
        <p:sp>
          <p:nvSpPr>
            <p:cNvPr id="662" name="Google Shape;662;p61"/>
            <p:cNvSpPr/>
            <p:nvPr/>
          </p:nvSpPr>
          <p:spPr>
            <a:xfrm>
              <a:off x="7561488"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a:off x="7947955"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1"/>
            <p:cNvSpPr/>
            <p:nvPr/>
          </p:nvSpPr>
          <p:spPr>
            <a:xfrm>
              <a:off x="8331761" y="4349214"/>
              <a:ext cx="99191" cy="321089"/>
            </a:xfrm>
            <a:custGeom>
              <a:rect b="b" l="l" r="r" t="t"/>
              <a:pathLst>
                <a:path extrusionOk="0" h="10009" w="3092">
                  <a:moveTo>
                    <a:pt x="0" y="0"/>
                  </a:moveTo>
                  <a:lnTo>
                    <a:pt x="1771" y="10009"/>
                  </a:lnTo>
                  <a:lnTo>
                    <a:pt x="3091" y="10009"/>
                  </a:lnTo>
                  <a:lnTo>
                    <a:pt x="3091" y="117"/>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a:off x="8602965" y="4349214"/>
              <a:ext cx="99737" cy="321089"/>
            </a:xfrm>
            <a:custGeom>
              <a:rect b="b" l="l" r="r" t="t"/>
              <a:pathLst>
                <a:path extrusionOk="0" h="10009" w="3109">
                  <a:moveTo>
                    <a:pt x="1" y="0"/>
                  </a:moveTo>
                  <a:lnTo>
                    <a:pt x="1788" y="10009"/>
                  </a:lnTo>
                  <a:lnTo>
                    <a:pt x="3108" y="10009"/>
                  </a:lnTo>
                  <a:lnTo>
                    <a:pt x="3108" y="11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1"/>
            <p:cNvSpPr/>
            <p:nvPr/>
          </p:nvSpPr>
          <p:spPr>
            <a:xfrm>
              <a:off x="7561488" y="3637167"/>
              <a:ext cx="310919" cy="722506"/>
            </a:xfrm>
            <a:custGeom>
              <a:rect b="b" l="l" r="r" t="t"/>
              <a:pathLst>
                <a:path extrusionOk="0" h="22522" w="9692">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1"/>
            <p:cNvSpPr/>
            <p:nvPr/>
          </p:nvSpPr>
          <p:spPr>
            <a:xfrm>
              <a:off x="7804301" y="2913763"/>
              <a:ext cx="897855" cy="1329876"/>
            </a:xfrm>
            <a:custGeom>
              <a:rect b="b" l="l" r="r" t="t"/>
              <a:pathLst>
                <a:path extrusionOk="0" h="41455" w="27988">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1"/>
            <p:cNvSpPr/>
            <p:nvPr/>
          </p:nvSpPr>
          <p:spPr>
            <a:xfrm>
              <a:off x="7612944" y="4008172"/>
              <a:ext cx="1081192" cy="346945"/>
            </a:xfrm>
            <a:custGeom>
              <a:rect b="b" l="l" r="r" t="t"/>
              <a:pathLst>
                <a:path extrusionOk="0" h="10815" w="33703">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1"/>
            <p:cNvSpPr/>
            <p:nvPr/>
          </p:nvSpPr>
          <p:spPr>
            <a:xfrm>
              <a:off x="7597963" y="4007659"/>
              <a:ext cx="749902" cy="341427"/>
            </a:xfrm>
            <a:custGeom>
              <a:rect b="b" l="l" r="r" t="t"/>
              <a:pathLst>
                <a:path extrusionOk="0" h="10643" w="23376">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a:off x="7929734" y="2934679"/>
              <a:ext cx="584818" cy="697900"/>
            </a:xfrm>
            <a:custGeom>
              <a:rect b="b" l="l" r="r" t="t"/>
              <a:pathLst>
                <a:path extrusionOk="0" h="21755" w="1823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1"/>
            <p:cNvSpPr/>
            <p:nvPr/>
          </p:nvSpPr>
          <p:spPr>
            <a:xfrm>
              <a:off x="8501111" y="3230906"/>
              <a:ext cx="62235" cy="21846"/>
            </a:xfrm>
            <a:custGeom>
              <a:rect b="b" l="l" r="r" t="t"/>
              <a:pathLst>
                <a:path extrusionOk="0" h="681" w="194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1"/>
            <p:cNvSpPr/>
            <p:nvPr/>
          </p:nvSpPr>
          <p:spPr>
            <a:xfrm>
              <a:off x="8501111" y="3289901"/>
              <a:ext cx="28455" cy="4684"/>
            </a:xfrm>
            <a:custGeom>
              <a:rect b="b" l="l" r="r" t="t"/>
              <a:pathLst>
                <a:path extrusionOk="0" h="146" w="887">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p:nvPr/>
          </p:nvSpPr>
          <p:spPr>
            <a:xfrm>
              <a:off x="8258297"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1"/>
            <p:cNvSpPr/>
            <p:nvPr/>
          </p:nvSpPr>
          <p:spPr>
            <a:xfrm>
              <a:off x="8251881" y="3172680"/>
              <a:ext cx="38624" cy="101854"/>
            </a:xfrm>
            <a:custGeom>
              <a:rect b="b" l="l" r="r" t="t"/>
              <a:pathLst>
                <a:path extrusionOk="0" h="3175" w="1204">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1"/>
            <p:cNvSpPr/>
            <p:nvPr/>
          </p:nvSpPr>
          <p:spPr>
            <a:xfrm>
              <a:off x="8254576" y="3302508"/>
              <a:ext cx="26274" cy="109778"/>
            </a:xfrm>
            <a:custGeom>
              <a:rect b="b" l="l" r="r" t="t"/>
              <a:pathLst>
                <a:path extrusionOk="0" h="3422" w="819">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a:off x="8218101"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1"/>
            <p:cNvSpPr/>
            <p:nvPr/>
          </p:nvSpPr>
          <p:spPr>
            <a:xfrm>
              <a:off x="8006373"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1"/>
            <p:cNvSpPr/>
            <p:nvPr/>
          </p:nvSpPr>
          <p:spPr>
            <a:xfrm>
              <a:off x="7999957" y="3172680"/>
              <a:ext cx="38624" cy="101854"/>
            </a:xfrm>
            <a:custGeom>
              <a:rect b="b" l="l" r="r" t="t"/>
              <a:pathLst>
                <a:path extrusionOk="0" h="3175" w="1204">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1"/>
            <p:cNvSpPr/>
            <p:nvPr/>
          </p:nvSpPr>
          <p:spPr>
            <a:xfrm>
              <a:off x="8002620" y="3302508"/>
              <a:ext cx="26306" cy="109778"/>
            </a:xfrm>
            <a:custGeom>
              <a:rect b="b" l="l" r="r" t="t"/>
              <a:pathLst>
                <a:path extrusionOk="0" h="3422" w="82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p:nvPr/>
          </p:nvSpPr>
          <p:spPr>
            <a:xfrm>
              <a:off x="7966177"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1"/>
            <p:cNvSpPr/>
            <p:nvPr/>
          </p:nvSpPr>
          <p:spPr>
            <a:xfrm>
              <a:off x="8331761" y="3623180"/>
              <a:ext cx="372545" cy="740246"/>
            </a:xfrm>
            <a:custGeom>
              <a:rect b="b" l="l" r="r" t="t"/>
              <a:pathLst>
                <a:path extrusionOk="0" h="23075" w="11613">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1"/>
            <p:cNvSpPr/>
            <p:nvPr/>
          </p:nvSpPr>
          <p:spPr>
            <a:xfrm>
              <a:off x="8428770" y="3630013"/>
              <a:ext cx="281951" cy="735306"/>
            </a:xfrm>
            <a:custGeom>
              <a:rect b="b" l="l" r="r" t="t"/>
              <a:pathLst>
                <a:path extrusionOk="0" h="22921" w="8789">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a:off x="8591705" y="3954470"/>
              <a:ext cx="26306" cy="33620"/>
            </a:xfrm>
            <a:custGeom>
              <a:rect b="b" l="l" r="r" t="t"/>
              <a:pathLst>
                <a:path extrusionOk="0" h="1048" w="82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1"/>
            <p:cNvSpPr/>
            <p:nvPr/>
          </p:nvSpPr>
          <p:spPr>
            <a:xfrm>
              <a:off x="8554717" y="3844275"/>
              <a:ext cx="51488" cy="116354"/>
            </a:xfrm>
            <a:custGeom>
              <a:rect b="b" l="l" r="r" t="t"/>
              <a:pathLst>
                <a:path extrusionOk="0" h="3627" w="1605">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1"/>
            <p:cNvSpPr/>
            <p:nvPr/>
          </p:nvSpPr>
          <p:spPr>
            <a:xfrm>
              <a:off x="8609413" y="3854990"/>
              <a:ext cx="48794" cy="107243"/>
            </a:xfrm>
            <a:custGeom>
              <a:rect b="b" l="l" r="r" t="t"/>
              <a:pathLst>
                <a:path extrusionOk="0" h="3343" w="1521">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1"/>
            <p:cNvSpPr/>
            <p:nvPr/>
          </p:nvSpPr>
          <p:spPr>
            <a:xfrm>
              <a:off x="8556866" y="3984176"/>
              <a:ext cx="40774" cy="180129"/>
            </a:xfrm>
            <a:custGeom>
              <a:rect b="b" l="l" r="r" t="t"/>
              <a:pathLst>
                <a:path extrusionOk="0" h="5615" w="1271">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1"/>
            <p:cNvSpPr/>
            <p:nvPr/>
          </p:nvSpPr>
          <p:spPr>
            <a:xfrm>
              <a:off x="8610472" y="3984722"/>
              <a:ext cx="46131" cy="110451"/>
            </a:xfrm>
            <a:custGeom>
              <a:rect b="b" l="l" r="r" t="t"/>
              <a:pathLst>
                <a:path extrusionOk="0" h="3443" w="1438">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61"/>
          <p:cNvGrpSpPr/>
          <p:nvPr/>
        </p:nvGrpSpPr>
        <p:grpSpPr>
          <a:xfrm>
            <a:off x="827607" y="2640409"/>
            <a:ext cx="428300" cy="344700"/>
            <a:chOff x="827607" y="2640409"/>
            <a:chExt cx="428300" cy="344700"/>
          </a:xfrm>
        </p:grpSpPr>
        <p:sp>
          <p:nvSpPr>
            <p:cNvPr id="689" name="Google Shape;689;p61"/>
            <p:cNvSpPr/>
            <p:nvPr/>
          </p:nvSpPr>
          <p:spPr>
            <a:xfrm>
              <a:off x="827607" y="2640409"/>
              <a:ext cx="428300" cy="344700"/>
            </a:xfrm>
            <a:custGeom>
              <a:rect b="b" l="l" r="r" t="t"/>
              <a:pathLst>
                <a:path extrusionOk="0" h="10745" w="13351">
                  <a:moveTo>
                    <a:pt x="150" y="1"/>
                  </a:moveTo>
                  <a:lnTo>
                    <a:pt x="0" y="10560"/>
                  </a:lnTo>
                  <a:lnTo>
                    <a:pt x="13200" y="10744"/>
                  </a:lnTo>
                  <a:lnTo>
                    <a:pt x="13350" y="184"/>
                  </a:lnTo>
                  <a:lnTo>
                    <a:pt x="15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842075" y="2661839"/>
              <a:ext cx="398819" cy="301809"/>
            </a:xfrm>
            <a:custGeom>
              <a:rect b="b" l="l" r="r" t="t"/>
              <a:pathLst>
                <a:path extrusionOk="0" h="9408" w="12432">
                  <a:moveTo>
                    <a:pt x="134" y="1"/>
                  </a:moveTo>
                  <a:lnTo>
                    <a:pt x="0" y="9241"/>
                  </a:lnTo>
                  <a:lnTo>
                    <a:pt x="12298" y="9408"/>
                  </a:lnTo>
                  <a:lnTo>
                    <a:pt x="12431" y="185"/>
                  </a:lnTo>
                  <a:lnTo>
                    <a:pt x="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a:off x="842075" y="2776011"/>
              <a:ext cx="394520" cy="187636"/>
            </a:xfrm>
            <a:custGeom>
              <a:rect b="b" l="l" r="r" t="t"/>
              <a:pathLst>
                <a:path extrusionOk="0" h="5849" w="12298">
                  <a:moveTo>
                    <a:pt x="4378" y="1"/>
                  </a:moveTo>
                  <a:lnTo>
                    <a:pt x="0" y="5682"/>
                  </a:lnTo>
                  <a:lnTo>
                    <a:pt x="12298" y="5849"/>
                  </a:lnTo>
                  <a:lnTo>
                    <a:pt x="8822" y="1739"/>
                  </a:lnTo>
                  <a:lnTo>
                    <a:pt x="6984" y="3627"/>
                  </a:lnTo>
                  <a:lnTo>
                    <a:pt x="437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1"/>
            <p:cNvSpPr/>
            <p:nvPr/>
          </p:nvSpPr>
          <p:spPr>
            <a:xfrm>
              <a:off x="1031828" y="2723496"/>
              <a:ext cx="72918" cy="62556"/>
            </a:xfrm>
            <a:custGeom>
              <a:rect b="b" l="l" r="r" t="t"/>
              <a:pathLst>
                <a:path extrusionOk="0" h="1950" w="2273">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p61"/>
          <p:cNvGrpSpPr/>
          <p:nvPr/>
        </p:nvGrpSpPr>
        <p:grpSpPr>
          <a:xfrm>
            <a:off x="5461403" y="1884091"/>
            <a:ext cx="552129" cy="444404"/>
            <a:chOff x="5461403" y="1884091"/>
            <a:chExt cx="552129" cy="444404"/>
          </a:xfrm>
        </p:grpSpPr>
        <p:sp>
          <p:nvSpPr>
            <p:cNvPr id="694" name="Google Shape;694;p61"/>
            <p:cNvSpPr/>
            <p:nvPr/>
          </p:nvSpPr>
          <p:spPr>
            <a:xfrm>
              <a:off x="5461403" y="1884091"/>
              <a:ext cx="552129" cy="444404"/>
            </a:xfrm>
            <a:custGeom>
              <a:rect b="b" l="l" r="r" t="t"/>
              <a:pathLst>
                <a:path extrusionOk="0" h="13853" w="17211">
                  <a:moveTo>
                    <a:pt x="201" y="1"/>
                  </a:moveTo>
                  <a:lnTo>
                    <a:pt x="1" y="13602"/>
                  </a:lnTo>
                  <a:lnTo>
                    <a:pt x="17027" y="13852"/>
                  </a:lnTo>
                  <a:lnTo>
                    <a:pt x="17210" y="235"/>
                  </a:lnTo>
                  <a:lnTo>
                    <a:pt x="20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1"/>
            <p:cNvSpPr/>
            <p:nvPr/>
          </p:nvSpPr>
          <p:spPr>
            <a:xfrm>
              <a:off x="5480715" y="1911455"/>
              <a:ext cx="512991" cy="389162"/>
            </a:xfrm>
            <a:custGeom>
              <a:rect b="b" l="l" r="r" t="t"/>
              <a:pathLst>
                <a:path extrusionOk="0" h="12131" w="15991">
                  <a:moveTo>
                    <a:pt x="167" y="0"/>
                  </a:moveTo>
                  <a:lnTo>
                    <a:pt x="0" y="11897"/>
                  </a:lnTo>
                  <a:lnTo>
                    <a:pt x="15823" y="12130"/>
                  </a:lnTo>
                  <a:lnTo>
                    <a:pt x="15990" y="234"/>
                  </a:lnTo>
                  <a:lnTo>
                    <a:pt x="16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1"/>
            <p:cNvSpPr/>
            <p:nvPr/>
          </p:nvSpPr>
          <p:spPr>
            <a:xfrm>
              <a:off x="5480715" y="2058831"/>
              <a:ext cx="507634" cy="241787"/>
            </a:xfrm>
            <a:custGeom>
              <a:rect b="b" l="l" r="r" t="t"/>
              <a:pathLst>
                <a:path extrusionOk="0" h="7537" w="15824">
                  <a:moveTo>
                    <a:pt x="5631" y="1"/>
                  </a:moveTo>
                  <a:lnTo>
                    <a:pt x="0" y="7303"/>
                  </a:lnTo>
                  <a:lnTo>
                    <a:pt x="15823" y="7536"/>
                  </a:lnTo>
                  <a:lnTo>
                    <a:pt x="11345" y="2223"/>
                  </a:lnTo>
                  <a:lnTo>
                    <a:pt x="8989" y="4663"/>
                  </a:lnTo>
                  <a:lnTo>
                    <a:pt x="563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1"/>
            <p:cNvSpPr/>
            <p:nvPr/>
          </p:nvSpPr>
          <p:spPr>
            <a:xfrm>
              <a:off x="5724747" y="1991302"/>
              <a:ext cx="93674" cy="79911"/>
            </a:xfrm>
            <a:custGeom>
              <a:rect b="b" l="l" r="r" t="t"/>
              <a:pathLst>
                <a:path extrusionOk="0" h="2491" w="292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 name="Google Shape;698;p61"/>
          <p:cNvGrpSpPr/>
          <p:nvPr/>
        </p:nvGrpSpPr>
        <p:grpSpPr>
          <a:xfrm>
            <a:off x="7328876" y="1596269"/>
            <a:ext cx="605702" cy="487263"/>
            <a:chOff x="7328876" y="1596269"/>
            <a:chExt cx="605702" cy="487263"/>
          </a:xfrm>
        </p:grpSpPr>
        <p:sp>
          <p:nvSpPr>
            <p:cNvPr id="699" name="Google Shape;699;p61"/>
            <p:cNvSpPr/>
            <p:nvPr/>
          </p:nvSpPr>
          <p:spPr>
            <a:xfrm>
              <a:off x="7328876" y="1596269"/>
              <a:ext cx="605702" cy="487263"/>
            </a:xfrm>
            <a:custGeom>
              <a:rect b="b" l="l" r="r" t="t"/>
              <a:pathLst>
                <a:path extrusionOk="0" h="15189" w="18881">
                  <a:moveTo>
                    <a:pt x="218" y="1"/>
                  </a:moveTo>
                  <a:lnTo>
                    <a:pt x="0" y="14938"/>
                  </a:lnTo>
                  <a:lnTo>
                    <a:pt x="18664" y="15189"/>
                  </a:lnTo>
                  <a:lnTo>
                    <a:pt x="18881" y="268"/>
                  </a:lnTo>
                  <a:lnTo>
                    <a:pt x="21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1"/>
            <p:cNvSpPr/>
            <p:nvPr/>
          </p:nvSpPr>
          <p:spPr>
            <a:xfrm>
              <a:off x="7349760" y="1626809"/>
              <a:ext cx="562844" cy="426696"/>
            </a:xfrm>
            <a:custGeom>
              <a:rect b="b" l="l" r="r" t="t"/>
              <a:pathLst>
                <a:path extrusionOk="0" h="13301" w="17545">
                  <a:moveTo>
                    <a:pt x="185" y="1"/>
                  </a:moveTo>
                  <a:lnTo>
                    <a:pt x="1" y="13050"/>
                  </a:lnTo>
                  <a:lnTo>
                    <a:pt x="17361" y="13301"/>
                  </a:lnTo>
                  <a:lnTo>
                    <a:pt x="17545" y="252"/>
                  </a:lnTo>
                  <a:lnTo>
                    <a:pt x="18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1"/>
            <p:cNvSpPr/>
            <p:nvPr/>
          </p:nvSpPr>
          <p:spPr>
            <a:xfrm>
              <a:off x="7349760" y="1788172"/>
              <a:ext cx="556973" cy="265334"/>
            </a:xfrm>
            <a:custGeom>
              <a:rect b="b" l="l" r="r" t="t"/>
              <a:pathLst>
                <a:path extrusionOk="0" h="8271" w="17362">
                  <a:moveTo>
                    <a:pt x="6183" y="0"/>
                  </a:moveTo>
                  <a:lnTo>
                    <a:pt x="1" y="8020"/>
                  </a:lnTo>
                  <a:lnTo>
                    <a:pt x="17361" y="8271"/>
                  </a:lnTo>
                  <a:lnTo>
                    <a:pt x="12449" y="2440"/>
                  </a:lnTo>
                  <a:lnTo>
                    <a:pt x="9859" y="5113"/>
                  </a:lnTo>
                  <a:lnTo>
                    <a:pt x="618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1"/>
            <p:cNvSpPr/>
            <p:nvPr/>
          </p:nvSpPr>
          <p:spPr>
            <a:xfrm>
              <a:off x="7617948" y="1714195"/>
              <a:ext cx="102784" cy="87835"/>
            </a:xfrm>
            <a:custGeom>
              <a:rect b="b" l="l" r="r" t="t"/>
              <a:pathLst>
                <a:path extrusionOk="0" h="2738" w="3204">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61"/>
          <p:cNvGrpSpPr/>
          <p:nvPr/>
        </p:nvGrpSpPr>
        <p:grpSpPr>
          <a:xfrm>
            <a:off x="3013987" y="1385087"/>
            <a:ext cx="1010392" cy="812618"/>
            <a:chOff x="3013987" y="1385087"/>
            <a:chExt cx="1010392" cy="812618"/>
          </a:xfrm>
        </p:grpSpPr>
        <p:sp>
          <p:nvSpPr>
            <p:cNvPr id="704" name="Google Shape;704;p61"/>
            <p:cNvSpPr/>
            <p:nvPr/>
          </p:nvSpPr>
          <p:spPr>
            <a:xfrm>
              <a:off x="3013987" y="1385087"/>
              <a:ext cx="1010392" cy="812618"/>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p:nvPr/>
          </p:nvSpPr>
          <p:spPr>
            <a:xfrm>
              <a:off x="3048826" y="1435452"/>
              <a:ext cx="939110" cy="711342"/>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1"/>
            <p:cNvSpPr/>
            <p:nvPr/>
          </p:nvSpPr>
          <p:spPr>
            <a:xfrm>
              <a:off x="3048826" y="1704539"/>
              <a:ext cx="928941" cy="442255"/>
            </a:xfrm>
            <a:custGeom>
              <a:rect b="b" l="l" r="r" t="t"/>
              <a:pathLst>
                <a:path extrusionOk="0" h="13786" w="28957">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1"/>
            <p:cNvSpPr/>
            <p:nvPr/>
          </p:nvSpPr>
          <p:spPr>
            <a:xfrm>
              <a:off x="3496150" y="1581256"/>
              <a:ext cx="171275" cy="146189"/>
            </a:xfrm>
            <a:custGeom>
              <a:rect b="b" l="l" r="r" t="t"/>
              <a:pathLst>
                <a:path extrusionOk="0" h="4557" w="5339">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61"/>
          <p:cNvGrpSpPr/>
          <p:nvPr/>
        </p:nvGrpSpPr>
        <p:grpSpPr>
          <a:xfrm>
            <a:off x="2215869" y="2932016"/>
            <a:ext cx="581610" cy="467951"/>
            <a:chOff x="2215869" y="2932016"/>
            <a:chExt cx="581610" cy="467951"/>
          </a:xfrm>
        </p:grpSpPr>
        <p:sp>
          <p:nvSpPr>
            <p:cNvPr id="709" name="Google Shape;709;p61"/>
            <p:cNvSpPr/>
            <p:nvPr/>
          </p:nvSpPr>
          <p:spPr>
            <a:xfrm>
              <a:off x="2215869" y="2932016"/>
              <a:ext cx="581610" cy="467951"/>
            </a:xfrm>
            <a:custGeom>
              <a:rect b="b" l="l" r="r" t="t"/>
              <a:pathLst>
                <a:path extrusionOk="0" h="14587" w="18130">
                  <a:moveTo>
                    <a:pt x="201" y="0"/>
                  </a:moveTo>
                  <a:lnTo>
                    <a:pt x="0" y="14336"/>
                  </a:lnTo>
                  <a:lnTo>
                    <a:pt x="17929" y="14586"/>
                  </a:lnTo>
                  <a:lnTo>
                    <a:pt x="18129" y="251"/>
                  </a:ln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1"/>
            <p:cNvSpPr/>
            <p:nvPr/>
          </p:nvSpPr>
          <p:spPr>
            <a:xfrm>
              <a:off x="2235694" y="2961466"/>
              <a:ext cx="540869" cy="409565"/>
            </a:xfrm>
            <a:custGeom>
              <a:rect b="b" l="l" r="r" t="t"/>
              <a:pathLst>
                <a:path extrusionOk="0" h="12767" w="16860">
                  <a:moveTo>
                    <a:pt x="184" y="1"/>
                  </a:moveTo>
                  <a:lnTo>
                    <a:pt x="0" y="12532"/>
                  </a:lnTo>
                  <a:lnTo>
                    <a:pt x="16676" y="12766"/>
                  </a:lnTo>
                  <a:lnTo>
                    <a:pt x="16859" y="235"/>
                  </a:lnTo>
                  <a:lnTo>
                    <a:pt x="18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1"/>
            <p:cNvSpPr/>
            <p:nvPr/>
          </p:nvSpPr>
          <p:spPr>
            <a:xfrm>
              <a:off x="2235694" y="3115867"/>
              <a:ext cx="534966" cy="255164"/>
            </a:xfrm>
            <a:custGeom>
              <a:rect b="b" l="l" r="r" t="t"/>
              <a:pathLst>
                <a:path extrusionOk="0" h="7954" w="16676">
                  <a:moveTo>
                    <a:pt x="5949" y="0"/>
                  </a:moveTo>
                  <a:lnTo>
                    <a:pt x="0" y="7719"/>
                  </a:lnTo>
                  <a:lnTo>
                    <a:pt x="16676" y="7953"/>
                  </a:lnTo>
                  <a:lnTo>
                    <a:pt x="11964" y="2356"/>
                  </a:lnTo>
                  <a:lnTo>
                    <a:pt x="9474" y="4929"/>
                  </a:lnTo>
                  <a:lnTo>
                    <a:pt x="594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1"/>
            <p:cNvSpPr/>
            <p:nvPr/>
          </p:nvSpPr>
          <p:spPr>
            <a:xfrm>
              <a:off x="2493136" y="3045098"/>
              <a:ext cx="99031" cy="84435"/>
            </a:xfrm>
            <a:custGeom>
              <a:rect b="b" l="l" r="r" t="t"/>
              <a:pathLst>
                <a:path extrusionOk="0" h="2632" w="3087">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 name="Google Shape;713;p61"/>
          <p:cNvGrpSpPr/>
          <p:nvPr/>
        </p:nvGrpSpPr>
        <p:grpSpPr>
          <a:xfrm>
            <a:off x="6615448" y="2609324"/>
            <a:ext cx="726324" cy="586422"/>
            <a:chOff x="6615448" y="2609324"/>
            <a:chExt cx="726324" cy="586422"/>
          </a:xfrm>
        </p:grpSpPr>
        <p:sp>
          <p:nvSpPr>
            <p:cNvPr id="714" name="Google Shape;714;p61"/>
            <p:cNvSpPr/>
            <p:nvPr/>
          </p:nvSpPr>
          <p:spPr>
            <a:xfrm>
              <a:off x="6617598" y="2611473"/>
              <a:ext cx="724174" cy="582669"/>
            </a:xfrm>
            <a:custGeom>
              <a:rect b="b" l="l" r="r" t="t"/>
              <a:pathLst>
                <a:path extrusionOk="0" h="18163" w="22574">
                  <a:moveTo>
                    <a:pt x="267" y="0"/>
                  </a:moveTo>
                  <a:lnTo>
                    <a:pt x="0" y="17845"/>
                  </a:lnTo>
                  <a:lnTo>
                    <a:pt x="22323" y="18162"/>
                  </a:lnTo>
                  <a:lnTo>
                    <a:pt x="22573" y="318"/>
                  </a:lnTo>
                  <a:lnTo>
                    <a:pt x="26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6615448" y="2609324"/>
              <a:ext cx="726323" cy="586422"/>
            </a:xfrm>
            <a:custGeom>
              <a:rect b="b" l="l" r="r" t="t"/>
              <a:pathLst>
                <a:path extrusionOk="0" h="18280" w="22641">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6642781" y="2647916"/>
              <a:ext cx="672718" cy="509783"/>
            </a:xfrm>
            <a:custGeom>
              <a:rect b="b" l="l" r="r" t="t"/>
              <a:pathLst>
                <a:path extrusionOk="0" h="15891" w="20970">
                  <a:moveTo>
                    <a:pt x="234" y="1"/>
                  </a:moveTo>
                  <a:lnTo>
                    <a:pt x="0" y="15590"/>
                  </a:lnTo>
                  <a:lnTo>
                    <a:pt x="20752" y="15890"/>
                  </a:lnTo>
                  <a:lnTo>
                    <a:pt x="20970" y="301"/>
                  </a:lnTo>
                  <a:lnTo>
                    <a:pt x="2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p:nvPr/>
          </p:nvSpPr>
          <p:spPr>
            <a:xfrm>
              <a:off x="6642781" y="2840332"/>
              <a:ext cx="665756" cy="317367"/>
            </a:xfrm>
            <a:custGeom>
              <a:rect b="b" l="l" r="r" t="t"/>
              <a:pathLst>
                <a:path extrusionOk="0" h="9893" w="20753">
                  <a:moveTo>
                    <a:pt x="7386" y="1"/>
                  </a:moveTo>
                  <a:lnTo>
                    <a:pt x="0" y="9592"/>
                  </a:lnTo>
                  <a:lnTo>
                    <a:pt x="20752" y="9892"/>
                  </a:lnTo>
                  <a:lnTo>
                    <a:pt x="14888" y="2942"/>
                  </a:lnTo>
                  <a:lnTo>
                    <a:pt x="11797" y="6133"/>
                  </a:lnTo>
                  <a:lnTo>
                    <a:pt x="7386"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1"/>
            <p:cNvSpPr/>
            <p:nvPr/>
          </p:nvSpPr>
          <p:spPr>
            <a:xfrm>
              <a:off x="6962939" y="2751887"/>
              <a:ext cx="123155" cy="105222"/>
            </a:xfrm>
            <a:custGeom>
              <a:rect b="b" l="l" r="r" t="t"/>
              <a:pathLst>
                <a:path extrusionOk="0" h="3280" w="3839">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 name="Google Shape;719;p61"/>
          <p:cNvGrpSpPr/>
          <p:nvPr/>
        </p:nvGrpSpPr>
        <p:grpSpPr>
          <a:xfrm>
            <a:off x="5359581" y="922525"/>
            <a:ext cx="865133" cy="698446"/>
            <a:chOff x="5359581" y="922525"/>
            <a:chExt cx="865133" cy="698446"/>
          </a:xfrm>
        </p:grpSpPr>
        <p:sp>
          <p:nvSpPr>
            <p:cNvPr id="720" name="Google Shape;720;p61"/>
            <p:cNvSpPr/>
            <p:nvPr/>
          </p:nvSpPr>
          <p:spPr>
            <a:xfrm>
              <a:off x="5361698" y="924642"/>
              <a:ext cx="863016" cy="694179"/>
            </a:xfrm>
            <a:custGeom>
              <a:rect b="b" l="l" r="r" t="t"/>
              <a:pathLst>
                <a:path extrusionOk="0" h="21639" w="26902">
                  <a:moveTo>
                    <a:pt x="302" y="1"/>
                  </a:moveTo>
                  <a:lnTo>
                    <a:pt x="1" y="21254"/>
                  </a:lnTo>
                  <a:lnTo>
                    <a:pt x="26584" y="21638"/>
                  </a:lnTo>
                  <a:lnTo>
                    <a:pt x="26902" y="385"/>
                  </a:lnTo>
                  <a:lnTo>
                    <a:pt x="3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1"/>
            <p:cNvSpPr/>
            <p:nvPr/>
          </p:nvSpPr>
          <p:spPr>
            <a:xfrm>
              <a:off x="5359581" y="922525"/>
              <a:ext cx="865133" cy="698446"/>
            </a:xfrm>
            <a:custGeom>
              <a:rect b="b" l="l" r="r" t="t"/>
              <a:pathLst>
                <a:path extrusionOk="0" h="21772" w="26968">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1"/>
            <p:cNvSpPr/>
            <p:nvPr/>
          </p:nvSpPr>
          <p:spPr>
            <a:xfrm>
              <a:off x="5387426" y="968079"/>
              <a:ext cx="801904" cy="607306"/>
            </a:xfrm>
            <a:custGeom>
              <a:rect b="b" l="l" r="r" t="t"/>
              <a:pathLst>
                <a:path extrusionOk="0" h="18931" w="24997">
                  <a:moveTo>
                    <a:pt x="268" y="0"/>
                  </a:moveTo>
                  <a:lnTo>
                    <a:pt x="1" y="18580"/>
                  </a:lnTo>
                  <a:lnTo>
                    <a:pt x="24730" y="18931"/>
                  </a:lnTo>
                  <a:lnTo>
                    <a:pt x="24997" y="351"/>
                  </a:lnTo>
                  <a:lnTo>
                    <a:pt x="2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1"/>
            <p:cNvSpPr/>
            <p:nvPr/>
          </p:nvSpPr>
          <p:spPr>
            <a:xfrm>
              <a:off x="5391179" y="968079"/>
              <a:ext cx="801390" cy="607306"/>
            </a:xfrm>
            <a:custGeom>
              <a:rect b="b" l="l" r="r" t="t"/>
              <a:pathLst>
                <a:path extrusionOk="0" h="18931" w="24981">
                  <a:moveTo>
                    <a:pt x="251" y="0"/>
                  </a:moveTo>
                  <a:lnTo>
                    <a:pt x="1" y="18580"/>
                  </a:lnTo>
                  <a:lnTo>
                    <a:pt x="24713" y="18931"/>
                  </a:lnTo>
                  <a:lnTo>
                    <a:pt x="24980" y="351"/>
                  </a:lnTo>
                  <a:lnTo>
                    <a:pt x="251" y="0"/>
                  </a:ln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1"/>
            <p:cNvSpPr/>
            <p:nvPr/>
          </p:nvSpPr>
          <p:spPr>
            <a:xfrm>
              <a:off x="5391725" y="1197483"/>
              <a:ext cx="793338" cy="377902"/>
            </a:xfrm>
            <a:custGeom>
              <a:rect b="b" l="l" r="r" t="t"/>
              <a:pathLst>
                <a:path extrusionOk="0" h="11780" w="2473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1"/>
            <p:cNvSpPr/>
            <p:nvPr/>
          </p:nvSpPr>
          <p:spPr>
            <a:xfrm>
              <a:off x="5773669" y="1092421"/>
              <a:ext cx="146060" cy="124920"/>
            </a:xfrm>
            <a:custGeom>
              <a:rect b="b" l="l" r="r" t="t"/>
              <a:pathLst>
                <a:path extrusionOk="0" h="3894" w="4553">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61"/>
          <p:cNvGrpSpPr/>
          <p:nvPr/>
        </p:nvGrpSpPr>
        <p:grpSpPr>
          <a:xfrm>
            <a:off x="6614903" y="3328108"/>
            <a:ext cx="361830" cy="293243"/>
            <a:chOff x="6614903" y="3328108"/>
            <a:chExt cx="361830" cy="293243"/>
          </a:xfrm>
        </p:grpSpPr>
        <p:sp>
          <p:nvSpPr>
            <p:cNvPr id="727" name="Google Shape;727;p61"/>
            <p:cNvSpPr/>
            <p:nvPr/>
          </p:nvSpPr>
          <p:spPr>
            <a:xfrm>
              <a:off x="6617052" y="3330257"/>
              <a:ext cx="359681" cy="288945"/>
            </a:xfrm>
            <a:custGeom>
              <a:rect b="b" l="l" r="r" t="t"/>
              <a:pathLst>
                <a:path extrusionOk="0" h="9007" w="11212">
                  <a:moveTo>
                    <a:pt x="134" y="0"/>
                  </a:moveTo>
                  <a:lnTo>
                    <a:pt x="0" y="8856"/>
                  </a:lnTo>
                  <a:lnTo>
                    <a:pt x="11078" y="9006"/>
                  </a:lnTo>
                  <a:lnTo>
                    <a:pt x="11212" y="167"/>
                  </a:lnTo>
                  <a:lnTo>
                    <a:pt x="13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1"/>
            <p:cNvSpPr/>
            <p:nvPr/>
          </p:nvSpPr>
          <p:spPr>
            <a:xfrm>
              <a:off x="6614903" y="3328108"/>
              <a:ext cx="361830" cy="293243"/>
            </a:xfrm>
            <a:custGeom>
              <a:rect b="b" l="l" r="r" t="t"/>
              <a:pathLst>
                <a:path extrusionOk="0" h="9141" w="11279">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1"/>
            <p:cNvSpPr/>
            <p:nvPr/>
          </p:nvSpPr>
          <p:spPr>
            <a:xfrm>
              <a:off x="6627767" y="3348479"/>
              <a:ext cx="333953" cy="253015"/>
            </a:xfrm>
            <a:custGeom>
              <a:rect b="b" l="l" r="r" t="t"/>
              <a:pathLst>
                <a:path extrusionOk="0" h="7887" w="10410">
                  <a:moveTo>
                    <a:pt x="117" y="0"/>
                  </a:moveTo>
                  <a:lnTo>
                    <a:pt x="1" y="7736"/>
                  </a:lnTo>
                  <a:lnTo>
                    <a:pt x="10293" y="7887"/>
                  </a:lnTo>
                  <a:lnTo>
                    <a:pt x="10410" y="134"/>
                  </a:lnTo>
                  <a:lnTo>
                    <a:pt x="11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1"/>
            <p:cNvSpPr/>
            <p:nvPr/>
          </p:nvSpPr>
          <p:spPr>
            <a:xfrm>
              <a:off x="6631521" y="3348479"/>
              <a:ext cx="333953" cy="253015"/>
            </a:xfrm>
            <a:custGeom>
              <a:rect b="b" l="l" r="r" t="t"/>
              <a:pathLst>
                <a:path extrusionOk="0" h="7887" w="10410">
                  <a:moveTo>
                    <a:pt x="101" y="0"/>
                  </a:moveTo>
                  <a:lnTo>
                    <a:pt x="0" y="7736"/>
                  </a:lnTo>
                  <a:lnTo>
                    <a:pt x="10293" y="7887"/>
                  </a:lnTo>
                  <a:lnTo>
                    <a:pt x="10410" y="134"/>
                  </a:lnTo>
                  <a:lnTo>
                    <a:pt x="101" y="0"/>
                  </a:ln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1"/>
            <p:cNvSpPr/>
            <p:nvPr/>
          </p:nvSpPr>
          <p:spPr>
            <a:xfrm>
              <a:off x="6629917" y="3443885"/>
              <a:ext cx="330199" cy="157609"/>
            </a:xfrm>
            <a:custGeom>
              <a:rect b="b" l="l" r="r" t="t"/>
              <a:pathLst>
                <a:path extrusionOk="0" h="4913" w="10293">
                  <a:moveTo>
                    <a:pt x="3660" y="1"/>
                  </a:moveTo>
                  <a:lnTo>
                    <a:pt x="0" y="4762"/>
                  </a:lnTo>
                  <a:lnTo>
                    <a:pt x="10293" y="4913"/>
                  </a:lnTo>
                  <a:lnTo>
                    <a:pt x="7369" y="1454"/>
                  </a:lnTo>
                  <a:lnTo>
                    <a:pt x="5848" y="3042"/>
                  </a:lnTo>
                  <a:lnTo>
                    <a:pt x="36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1"/>
            <p:cNvSpPr/>
            <p:nvPr/>
          </p:nvSpPr>
          <p:spPr>
            <a:xfrm>
              <a:off x="6788584" y="3399935"/>
              <a:ext cx="61112" cy="52419"/>
            </a:xfrm>
            <a:custGeom>
              <a:rect b="b" l="l" r="r" t="t"/>
              <a:pathLst>
                <a:path extrusionOk="0" h="1634" w="1905">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 name="Google Shape;733;p61"/>
          <p:cNvGrpSpPr/>
          <p:nvPr/>
        </p:nvGrpSpPr>
        <p:grpSpPr>
          <a:xfrm>
            <a:off x="844738" y="1529254"/>
            <a:ext cx="501218" cy="404721"/>
            <a:chOff x="844738" y="1529254"/>
            <a:chExt cx="501218" cy="404721"/>
          </a:xfrm>
        </p:grpSpPr>
        <p:sp>
          <p:nvSpPr>
            <p:cNvPr id="734" name="Google Shape;734;p61"/>
            <p:cNvSpPr/>
            <p:nvPr/>
          </p:nvSpPr>
          <p:spPr>
            <a:xfrm>
              <a:off x="847432" y="1530890"/>
              <a:ext cx="498523" cy="401481"/>
            </a:xfrm>
            <a:custGeom>
              <a:rect b="b" l="l" r="r" t="t"/>
              <a:pathLst>
                <a:path extrusionOk="0" h="12515" w="15540">
                  <a:moveTo>
                    <a:pt x="167" y="0"/>
                  </a:moveTo>
                  <a:lnTo>
                    <a:pt x="0" y="12298"/>
                  </a:lnTo>
                  <a:lnTo>
                    <a:pt x="15355" y="12515"/>
                  </a:lnTo>
                  <a:lnTo>
                    <a:pt x="15539" y="234"/>
                  </a:lnTo>
                  <a:lnTo>
                    <a:pt x="16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1"/>
            <p:cNvSpPr/>
            <p:nvPr/>
          </p:nvSpPr>
          <p:spPr>
            <a:xfrm>
              <a:off x="844738" y="1529254"/>
              <a:ext cx="501218" cy="404721"/>
            </a:xfrm>
            <a:custGeom>
              <a:rect b="b" l="l" r="r" t="t"/>
              <a:pathLst>
                <a:path extrusionOk="0" h="12616" w="15624">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1"/>
            <p:cNvSpPr/>
            <p:nvPr/>
          </p:nvSpPr>
          <p:spPr>
            <a:xfrm>
              <a:off x="864563" y="1556073"/>
              <a:ext cx="463171" cy="351116"/>
            </a:xfrm>
            <a:custGeom>
              <a:rect b="b" l="l" r="r" t="t"/>
              <a:pathLst>
                <a:path extrusionOk="0" h="10945" w="14438">
                  <a:moveTo>
                    <a:pt x="151" y="0"/>
                  </a:moveTo>
                  <a:lnTo>
                    <a:pt x="1" y="10744"/>
                  </a:lnTo>
                  <a:lnTo>
                    <a:pt x="14287" y="10944"/>
                  </a:lnTo>
                  <a:lnTo>
                    <a:pt x="14437" y="201"/>
                  </a:ln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1"/>
            <p:cNvSpPr/>
            <p:nvPr/>
          </p:nvSpPr>
          <p:spPr>
            <a:xfrm>
              <a:off x="868316" y="1689013"/>
              <a:ext cx="458327" cy="218176"/>
            </a:xfrm>
            <a:custGeom>
              <a:rect b="b" l="l" r="r" t="t"/>
              <a:pathLst>
                <a:path extrusionOk="0" h="6801" w="14287">
                  <a:moveTo>
                    <a:pt x="5080" y="0"/>
                  </a:moveTo>
                  <a:lnTo>
                    <a:pt x="1" y="6600"/>
                  </a:lnTo>
                  <a:lnTo>
                    <a:pt x="14287" y="6800"/>
                  </a:lnTo>
                  <a:lnTo>
                    <a:pt x="10243" y="2005"/>
                  </a:lnTo>
                  <a:lnTo>
                    <a:pt x="8121" y="4211"/>
                  </a:lnTo>
                  <a:lnTo>
                    <a:pt x="5080" y="0"/>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1"/>
            <p:cNvSpPr/>
            <p:nvPr/>
          </p:nvSpPr>
          <p:spPr>
            <a:xfrm>
              <a:off x="1088770" y="1627900"/>
              <a:ext cx="84595" cy="72116"/>
            </a:xfrm>
            <a:custGeom>
              <a:rect b="b" l="l" r="r" t="t"/>
              <a:pathLst>
                <a:path extrusionOk="0" h="2248" w="2637">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 name="Google Shape;739;p61"/>
          <p:cNvGrpSpPr/>
          <p:nvPr/>
        </p:nvGrpSpPr>
        <p:grpSpPr>
          <a:xfrm>
            <a:off x="6640599" y="1903403"/>
            <a:ext cx="335621" cy="272327"/>
            <a:chOff x="6640599" y="1903403"/>
            <a:chExt cx="335621" cy="272327"/>
          </a:xfrm>
        </p:grpSpPr>
        <p:sp>
          <p:nvSpPr>
            <p:cNvPr id="740" name="Google Shape;740;p61"/>
            <p:cNvSpPr/>
            <p:nvPr/>
          </p:nvSpPr>
          <p:spPr>
            <a:xfrm>
              <a:off x="6642781" y="1905553"/>
              <a:ext cx="332894" cy="268028"/>
            </a:xfrm>
            <a:custGeom>
              <a:rect b="b" l="l" r="r" t="t"/>
              <a:pathLst>
                <a:path extrusionOk="0" h="8355" w="10377">
                  <a:moveTo>
                    <a:pt x="117" y="0"/>
                  </a:moveTo>
                  <a:lnTo>
                    <a:pt x="0" y="8204"/>
                  </a:lnTo>
                  <a:lnTo>
                    <a:pt x="10259" y="8355"/>
                  </a:lnTo>
                  <a:lnTo>
                    <a:pt x="10376" y="151"/>
                  </a:lnTo>
                  <a:lnTo>
                    <a:pt x="11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1"/>
            <p:cNvSpPr/>
            <p:nvPr/>
          </p:nvSpPr>
          <p:spPr>
            <a:xfrm>
              <a:off x="6640599" y="1903403"/>
              <a:ext cx="335621" cy="272327"/>
            </a:xfrm>
            <a:custGeom>
              <a:rect b="b" l="l" r="r" t="t"/>
              <a:pathLst>
                <a:path extrusionOk="0" h="8489" w="10462">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1"/>
            <p:cNvSpPr/>
            <p:nvPr/>
          </p:nvSpPr>
          <p:spPr>
            <a:xfrm>
              <a:off x="6654554" y="1922170"/>
              <a:ext cx="309315" cy="234794"/>
            </a:xfrm>
            <a:custGeom>
              <a:rect b="b" l="l" r="r" t="t"/>
              <a:pathLst>
                <a:path extrusionOk="0" h="7319" w="9642">
                  <a:moveTo>
                    <a:pt x="101" y="0"/>
                  </a:moveTo>
                  <a:lnTo>
                    <a:pt x="1" y="7185"/>
                  </a:lnTo>
                  <a:lnTo>
                    <a:pt x="9542" y="7319"/>
                  </a:lnTo>
                  <a:lnTo>
                    <a:pt x="9642" y="151"/>
                  </a:ln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1"/>
            <p:cNvSpPr/>
            <p:nvPr/>
          </p:nvSpPr>
          <p:spPr>
            <a:xfrm>
              <a:off x="6654554" y="2011128"/>
              <a:ext cx="306107" cy="145836"/>
            </a:xfrm>
            <a:custGeom>
              <a:rect b="b" l="l" r="r" t="t"/>
              <a:pathLst>
                <a:path extrusionOk="0" h="4546" w="9542">
                  <a:moveTo>
                    <a:pt x="3393" y="1"/>
                  </a:moveTo>
                  <a:lnTo>
                    <a:pt x="1" y="4412"/>
                  </a:lnTo>
                  <a:lnTo>
                    <a:pt x="9542" y="4546"/>
                  </a:lnTo>
                  <a:lnTo>
                    <a:pt x="6835" y="1338"/>
                  </a:lnTo>
                  <a:lnTo>
                    <a:pt x="5415" y="2808"/>
                  </a:lnTo>
                  <a:lnTo>
                    <a:pt x="3393"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1"/>
            <p:cNvSpPr/>
            <p:nvPr/>
          </p:nvSpPr>
          <p:spPr>
            <a:xfrm>
              <a:off x="6801577" y="1970386"/>
              <a:ext cx="56717" cy="48280"/>
            </a:xfrm>
            <a:custGeom>
              <a:rect b="b" l="l" r="r" t="t"/>
              <a:pathLst>
                <a:path extrusionOk="0" h="1505" w="1768">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 name="Google Shape;745;p61"/>
          <p:cNvGrpSpPr/>
          <p:nvPr/>
        </p:nvGrpSpPr>
        <p:grpSpPr>
          <a:xfrm>
            <a:off x="1474019" y="1756541"/>
            <a:ext cx="1295583" cy="1044172"/>
            <a:chOff x="1474019" y="1756541"/>
            <a:chExt cx="1295583" cy="1044172"/>
          </a:xfrm>
        </p:grpSpPr>
        <p:sp>
          <p:nvSpPr>
            <p:cNvPr id="746" name="Google Shape;746;p61"/>
            <p:cNvSpPr/>
            <p:nvPr/>
          </p:nvSpPr>
          <p:spPr>
            <a:xfrm>
              <a:off x="1476714" y="1758145"/>
              <a:ext cx="1292888" cy="1040419"/>
            </a:xfrm>
            <a:custGeom>
              <a:rect b="b" l="l" r="r" t="t"/>
              <a:pathLst>
                <a:path extrusionOk="0" h="32432" w="40302">
                  <a:moveTo>
                    <a:pt x="451" y="0"/>
                  </a:moveTo>
                  <a:lnTo>
                    <a:pt x="0" y="31864"/>
                  </a:lnTo>
                  <a:lnTo>
                    <a:pt x="39850" y="32432"/>
                  </a:lnTo>
                  <a:lnTo>
                    <a:pt x="40301" y="569"/>
                  </a:lnTo>
                  <a:lnTo>
                    <a:pt x="45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1"/>
            <p:cNvSpPr/>
            <p:nvPr/>
          </p:nvSpPr>
          <p:spPr>
            <a:xfrm>
              <a:off x="1474019" y="1756541"/>
              <a:ext cx="1295583" cy="1044172"/>
            </a:xfrm>
            <a:custGeom>
              <a:rect b="b" l="l" r="r" t="t"/>
              <a:pathLst>
                <a:path extrusionOk="0" h="32549" w="40386">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1"/>
            <p:cNvSpPr/>
            <p:nvPr/>
          </p:nvSpPr>
          <p:spPr>
            <a:xfrm>
              <a:off x="1521722" y="1823524"/>
              <a:ext cx="1201236" cy="910174"/>
            </a:xfrm>
            <a:custGeom>
              <a:rect b="b" l="l" r="r" t="t"/>
              <a:pathLst>
                <a:path extrusionOk="0" h="28372" w="37445">
                  <a:moveTo>
                    <a:pt x="385" y="1"/>
                  </a:moveTo>
                  <a:lnTo>
                    <a:pt x="1" y="27837"/>
                  </a:lnTo>
                  <a:lnTo>
                    <a:pt x="37044" y="28372"/>
                  </a:lnTo>
                  <a:lnTo>
                    <a:pt x="37445" y="519"/>
                  </a:lnTo>
                  <a:lnTo>
                    <a:pt x="38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1"/>
            <p:cNvSpPr/>
            <p:nvPr/>
          </p:nvSpPr>
          <p:spPr>
            <a:xfrm>
              <a:off x="1521722" y="2167133"/>
              <a:ext cx="1188372" cy="566565"/>
            </a:xfrm>
            <a:custGeom>
              <a:rect b="b" l="l" r="r" t="t"/>
              <a:pathLst>
                <a:path extrusionOk="0" h="17661" w="37044">
                  <a:moveTo>
                    <a:pt x="13184" y="0"/>
                  </a:moveTo>
                  <a:lnTo>
                    <a:pt x="1" y="17126"/>
                  </a:lnTo>
                  <a:lnTo>
                    <a:pt x="37044" y="17661"/>
                  </a:lnTo>
                  <a:lnTo>
                    <a:pt x="26567" y="5230"/>
                  </a:lnTo>
                  <a:lnTo>
                    <a:pt x="21037" y="10944"/>
                  </a:lnTo>
                  <a:lnTo>
                    <a:pt x="13184" y="0"/>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1"/>
            <p:cNvSpPr/>
            <p:nvPr/>
          </p:nvSpPr>
          <p:spPr>
            <a:xfrm>
              <a:off x="2093420" y="2009524"/>
              <a:ext cx="218946" cy="187411"/>
            </a:xfrm>
            <a:custGeom>
              <a:rect b="b" l="l" r="r" t="t"/>
              <a:pathLst>
                <a:path extrusionOk="0" h="5842" w="6825">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 name="Google Shape;751;p61"/>
          <p:cNvSpPr txBox="1"/>
          <p:nvPr>
            <p:ph type="title"/>
          </p:nvPr>
        </p:nvSpPr>
        <p:spPr>
          <a:xfrm>
            <a:off x="2867250" y="2937600"/>
            <a:ext cx="3409500" cy="615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752" name="Google Shape;752;p61"/>
          <p:cNvSpPr txBox="1"/>
          <p:nvPr>
            <p:ph idx="1" type="subTitle"/>
          </p:nvPr>
        </p:nvSpPr>
        <p:spPr>
          <a:xfrm>
            <a:off x="2863575" y="3494775"/>
            <a:ext cx="3409500" cy="1106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5">
    <p:spTree>
      <p:nvGrpSpPr>
        <p:cNvPr id="753" name="Shape 753"/>
        <p:cNvGrpSpPr/>
        <p:nvPr/>
      </p:nvGrpSpPr>
      <p:grpSpPr>
        <a:xfrm>
          <a:off x="0" y="0"/>
          <a:ext cx="0" cy="0"/>
          <a:chOff x="0" y="0"/>
          <a:chExt cx="0" cy="0"/>
        </a:xfrm>
      </p:grpSpPr>
      <p:sp>
        <p:nvSpPr>
          <p:cNvPr id="754" name="Google Shape;754;p6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56" name="Google Shape;756;p62"/>
          <p:cNvSpPr txBox="1"/>
          <p:nvPr>
            <p:ph idx="1" type="subTitle"/>
          </p:nvPr>
        </p:nvSpPr>
        <p:spPr>
          <a:xfrm>
            <a:off x="2030400" y="885025"/>
            <a:ext cx="5076000" cy="764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grpSp>
        <p:nvGrpSpPr>
          <p:cNvPr id="757" name="Google Shape;757;p62"/>
          <p:cNvGrpSpPr/>
          <p:nvPr/>
        </p:nvGrpSpPr>
        <p:grpSpPr>
          <a:xfrm>
            <a:off x="-145649" y="2212114"/>
            <a:ext cx="1171202" cy="1706979"/>
            <a:chOff x="-145649" y="2212114"/>
            <a:chExt cx="1171202" cy="1706979"/>
          </a:xfrm>
        </p:grpSpPr>
        <p:sp>
          <p:nvSpPr>
            <p:cNvPr id="758" name="Google Shape;758;p62"/>
            <p:cNvSpPr/>
            <p:nvPr/>
          </p:nvSpPr>
          <p:spPr>
            <a:xfrm>
              <a:off x="-145649" y="2212114"/>
              <a:ext cx="1171202" cy="1706979"/>
            </a:xfrm>
            <a:custGeom>
              <a:rect b="b" l="l" r="r" t="t"/>
              <a:pathLst>
                <a:path extrusionOk="0" h="51664" w="35448">
                  <a:moveTo>
                    <a:pt x="665" y="1"/>
                  </a:moveTo>
                  <a:lnTo>
                    <a:pt x="0" y="51209"/>
                  </a:lnTo>
                  <a:lnTo>
                    <a:pt x="34782" y="51664"/>
                  </a:lnTo>
                  <a:lnTo>
                    <a:pt x="35447"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2"/>
            <p:cNvSpPr/>
            <p:nvPr/>
          </p:nvSpPr>
          <p:spPr>
            <a:xfrm>
              <a:off x="32205" y="2506798"/>
              <a:ext cx="517572" cy="8095"/>
            </a:xfrm>
            <a:custGeom>
              <a:rect b="b" l="l" r="r" t="t"/>
              <a:pathLst>
                <a:path extrusionOk="0" h="245" w="15665">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2"/>
            <p:cNvSpPr/>
            <p:nvPr/>
          </p:nvSpPr>
          <p:spPr>
            <a:xfrm>
              <a:off x="30586" y="2629145"/>
              <a:ext cx="858346" cy="11960"/>
            </a:xfrm>
            <a:custGeom>
              <a:rect b="b" l="l" r="r" t="t"/>
              <a:pathLst>
                <a:path extrusionOk="0" h="362" w="25979">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2"/>
            <p:cNvSpPr/>
            <p:nvPr/>
          </p:nvSpPr>
          <p:spPr>
            <a:xfrm>
              <a:off x="29000" y="2755820"/>
              <a:ext cx="858313" cy="12027"/>
            </a:xfrm>
            <a:custGeom>
              <a:rect b="b" l="l" r="r" t="t"/>
              <a:pathLst>
                <a:path extrusionOk="0" h="364" w="25978">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2"/>
            <p:cNvSpPr/>
            <p:nvPr/>
          </p:nvSpPr>
          <p:spPr>
            <a:xfrm>
              <a:off x="27381" y="2882496"/>
              <a:ext cx="858313" cy="12027"/>
            </a:xfrm>
            <a:custGeom>
              <a:rect b="b" l="l" r="r" t="t"/>
              <a:pathLst>
                <a:path extrusionOk="0" h="364" w="25978">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2"/>
            <p:cNvSpPr/>
            <p:nvPr/>
          </p:nvSpPr>
          <p:spPr>
            <a:xfrm>
              <a:off x="25762" y="3009006"/>
              <a:ext cx="858346" cy="12027"/>
            </a:xfrm>
            <a:custGeom>
              <a:rect b="b" l="l" r="r" t="t"/>
              <a:pathLst>
                <a:path extrusionOk="0" h="364" w="25979">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2"/>
            <p:cNvSpPr/>
            <p:nvPr/>
          </p:nvSpPr>
          <p:spPr>
            <a:xfrm>
              <a:off x="27381" y="3157884"/>
              <a:ext cx="857784" cy="12027"/>
            </a:xfrm>
            <a:custGeom>
              <a:rect b="b" l="l" r="r" t="t"/>
              <a:pathLst>
                <a:path extrusionOk="0" h="364" w="25962">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2"/>
            <p:cNvSpPr/>
            <p:nvPr/>
          </p:nvSpPr>
          <p:spPr>
            <a:xfrm>
              <a:off x="25233" y="3284394"/>
              <a:ext cx="858346" cy="12027"/>
            </a:xfrm>
            <a:custGeom>
              <a:rect b="b" l="l" r="r" t="t"/>
              <a:pathLst>
                <a:path extrusionOk="0" h="364" w="25979">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2"/>
            <p:cNvSpPr/>
            <p:nvPr/>
          </p:nvSpPr>
          <p:spPr>
            <a:xfrm>
              <a:off x="23648" y="3411070"/>
              <a:ext cx="858313" cy="11994"/>
            </a:xfrm>
            <a:custGeom>
              <a:rect b="b" l="l" r="r" t="t"/>
              <a:pathLst>
                <a:path extrusionOk="0" h="363" w="25978">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2"/>
            <p:cNvSpPr/>
            <p:nvPr/>
          </p:nvSpPr>
          <p:spPr>
            <a:xfrm>
              <a:off x="22029" y="3537811"/>
              <a:ext cx="858313" cy="11927"/>
            </a:xfrm>
            <a:custGeom>
              <a:rect b="b" l="l" r="r" t="t"/>
              <a:pathLst>
                <a:path extrusionOk="0" h="361" w="25978">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 name="Google Shape;768;p62"/>
          <p:cNvGrpSpPr/>
          <p:nvPr/>
        </p:nvGrpSpPr>
        <p:grpSpPr>
          <a:xfrm>
            <a:off x="1206050" y="1908344"/>
            <a:ext cx="1531767" cy="2249694"/>
            <a:chOff x="1206050" y="1908344"/>
            <a:chExt cx="1531767" cy="2249694"/>
          </a:xfrm>
        </p:grpSpPr>
        <p:sp>
          <p:nvSpPr>
            <p:cNvPr id="769" name="Google Shape;769;p62"/>
            <p:cNvSpPr/>
            <p:nvPr/>
          </p:nvSpPr>
          <p:spPr>
            <a:xfrm>
              <a:off x="1206050" y="1908344"/>
              <a:ext cx="1531767" cy="2249694"/>
            </a:xfrm>
            <a:custGeom>
              <a:rect b="b" l="l" r="r" t="t"/>
              <a:pathLst>
                <a:path extrusionOk="0" h="68090" w="46361">
                  <a:moveTo>
                    <a:pt x="46134" y="1"/>
                  </a:moveTo>
                  <a:lnTo>
                    <a:pt x="1" y="163"/>
                  </a:lnTo>
                  <a:lnTo>
                    <a:pt x="228" y="68090"/>
                  </a:lnTo>
                  <a:lnTo>
                    <a:pt x="46361" y="67927"/>
                  </a:lnTo>
                  <a:lnTo>
                    <a:pt x="46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2"/>
            <p:cNvSpPr/>
            <p:nvPr/>
          </p:nvSpPr>
          <p:spPr>
            <a:xfrm>
              <a:off x="1419290" y="2297655"/>
              <a:ext cx="686340" cy="6311"/>
            </a:xfrm>
            <a:custGeom>
              <a:rect b="b" l="l" r="r" t="t"/>
              <a:pathLst>
                <a:path extrusionOk="0" h="191" w="20773">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2"/>
            <p:cNvSpPr/>
            <p:nvPr/>
          </p:nvSpPr>
          <p:spPr>
            <a:xfrm>
              <a:off x="1419819" y="2458361"/>
              <a:ext cx="1138525" cy="6872"/>
            </a:xfrm>
            <a:custGeom>
              <a:rect b="b" l="l" r="r" t="t"/>
              <a:pathLst>
                <a:path extrusionOk="0" h="208" w="34459">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2"/>
            <p:cNvSpPr/>
            <p:nvPr/>
          </p:nvSpPr>
          <p:spPr>
            <a:xfrm>
              <a:off x="1420347" y="2626237"/>
              <a:ext cx="1138525" cy="7038"/>
            </a:xfrm>
            <a:custGeom>
              <a:rect b="b" l="l" r="r" t="t"/>
              <a:pathLst>
                <a:path extrusionOk="0" h="213"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2"/>
            <p:cNvSpPr/>
            <p:nvPr/>
          </p:nvSpPr>
          <p:spPr>
            <a:xfrm>
              <a:off x="1420909" y="2794477"/>
              <a:ext cx="1139054" cy="7038"/>
            </a:xfrm>
            <a:custGeom>
              <a:rect b="b" l="l" r="r" t="t"/>
              <a:pathLst>
                <a:path extrusionOk="0" h="213" w="34475">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2"/>
            <p:cNvSpPr/>
            <p:nvPr/>
          </p:nvSpPr>
          <p:spPr>
            <a:xfrm>
              <a:off x="1421438" y="2962155"/>
              <a:ext cx="1139054" cy="7071"/>
            </a:xfrm>
            <a:custGeom>
              <a:rect b="b" l="l" r="r" t="t"/>
              <a:pathLst>
                <a:path extrusionOk="0" h="214" w="34475">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2"/>
            <p:cNvSpPr/>
            <p:nvPr/>
          </p:nvSpPr>
          <p:spPr>
            <a:xfrm>
              <a:off x="1426790" y="3159338"/>
              <a:ext cx="1138525" cy="7038"/>
            </a:xfrm>
            <a:custGeom>
              <a:rect b="b" l="l" r="r" t="t"/>
              <a:pathLst>
                <a:path extrusionOk="0" h="213" w="34459">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2"/>
            <p:cNvSpPr/>
            <p:nvPr/>
          </p:nvSpPr>
          <p:spPr>
            <a:xfrm>
              <a:off x="1427319" y="3327544"/>
              <a:ext cx="1138525" cy="7071"/>
            </a:xfrm>
            <a:custGeom>
              <a:rect b="b" l="l" r="r" t="t"/>
              <a:pathLst>
                <a:path extrusionOk="0" h="214" w="34459">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2"/>
            <p:cNvSpPr/>
            <p:nvPr/>
          </p:nvSpPr>
          <p:spPr>
            <a:xfrm>
              <a:off x="1427881" y="3495487"/>
              <a:ext cx="1138492" cy="7004"/>
            </a:xfrm>
            <a:custGeom>
              <a:rect b="b" l="l" r="r" t="t"/>
              <a:pathLst>
                <a:path extrusionOk="0" h="212" w="34458">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2"/>
            <p:cNvSpPr/>
            <p:nvPr/>
          </p:nvSpPr>
          <p:spPr>
            <a:xfrm>
              <a:off x="1428409" y="3663495"/>
              <a:ext cx="1138525" cy="7038"/>
            </a:xfrm>
            <a:custGeom>
              <a:rect b="b" l="l" r="r" t="t"/>
              <a:pathLst>
                <a:path extrusionOk="0" h="213" w="34459">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62"/>
          <p:cNvGrpSpPr/>
          <p:nvPr/>
        </p:nvGrpSpPr>
        <p:grpSpPr>
          <a:xfrm>
            <a:off x="8118448" y="2212114"/>
            <a:ext cx="1171202" cy="1706979"/>
            <a:chOff x="8118448" y="2212114"/>
            <a:chExt cx="1171202" cy="1706979"/>
          </a:xfrm>
        </p:grpSpPr>
        <p:sp>
          <p:nvSpPr>
            <p:cNvPr id="780" name="Google Shape;780;p62"/>
            <p:cNvSpPr/>
            <p:nvPr/>
          </p:nvSpPr>
          <p:spPr>
            <a:xfrm>
              <a:off x="8118448" y="2212114"/>
              <a:ext cx="1171202" cy="1706979"/>
            </a:xfrm>
            <a:custGeom>
              <a:rect b="b" l="l" r="r" t="t"/>
              <a:pathLst>
                <a:path extrusionOk="0" h="51664" w="35448">
                  <a:moveTo>
                    <a:pt x="665" y="1"/>
                  </a:moveTo>
                  <a:lnTo>
                    <a:pt x="0" y="51209"/>
                  </a:lnTo>
                  <a:lnTo>
                    <a:pt x="34783" y="51664"/>
                  </a:lnTo>
                  <a:lnTo>
                    <a:pt x="35448"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2"/>
            <p:cNvSpPr/>
            <p:nvPr/>
          </p:nvSpPr>
          <p:spPr>
            <a:xfrm>
              <a:off x="8296335" y="2506798"/>
              <a:ext cx="517572" cy="8095"/>
            </a:xfrm>
            <a:custGeom>
              <a:rect b="b" l="l" r="r" t="t"/>
              <a:pathLst>
                <a:path extrusionOk="0" h="245" w="15665">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2"/>
            <p:cNvSpPr/>
            <p:nvPr/>
          </p:nvSpPr>
          <p:spPr>
            <a:xfrm>
              <a:off x="8294716" y="2629145"/>
              <a:ext cx="858313" cy="11960"/>
            </a:xfrm>
            <a:custGeom>
              <a:rect b="b" l="l" r="r" t="t"/>
              <a:pathLst>
                <a:path extrusionOk="0" h="362" w="25978">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2"/>
            <p:cNvSpPr/>
            <p:nvPr/>
          </p:nvSpPr>
          <p:spPr>
            <a:xfrm>
              <a:off x="8293097" y="2755820"/>
              <a:ext cx="858346" cy="12027"/>
            </a:xfrm>
            <a:custGeom>
              <a:rect b="b" l="l" r="r" t="t"/>
              <a:pathLst>
                <a:path extrusionOk="0" h="364" w="25979">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2"/>
            <p:cNvSpPr/>
            <p:nvPr/>
          </p:nvSpPr>
          <p:spPr>
            <a:xfrm>
              <a:off x="8291511" y="2882496"/>
              <a:ext cx="858313" cy="12027"/>
            </a:xfrm>
            <a:custGeom>
              <a:rect b="b" l="l" r="r" t="t"/>
              <a:pathLst>
                <a:path extrusionOk="0" h="364" w="25978">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2"/>
            <p:cNvSpPr/>
            <p:nvPr/>
          </p:nvSpPr>
          <p:spPr>
            <a:xfrm>
              <a:off x="8289892" y="3009006"/>
              <a:ext cx="858313" cy="12027"/>
            </a:xfrm>
            <a:custGeom>
              <a:rect b="b" l="l" r="r" t="t"/>
              <a:pathLst>
                <a:path extrusionOk="0" h="364" w="25978">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2"/>
            <p:cNvSpPr/>
            <p:nvPr/>
          </p:nvSpPr>
          <p:spPr>
            <a:xfrm>
              <a:off x="8290949" y="3157884"/>
              <a:ext cx="858346" cy="12027"/>
            </a:xfrm>
            <a:custGeom>
              <a:rect b="b" l="l" r="r" t="t"/>
              <a:pathLst>
                <a:path extrusionOk="0" h="364" w="25979">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2"/>
            <p:cNvSpPr/>
            <p:nvPr/>
          </p:nvSpPr>
          <p:spPr>
            <a:xfrm>
              <a:off x="8289363" y="3284394"/>
              <a:ext cx="858313" cy="12027"/>
            </a:xfrm>
            <a:custGeom>
              <a:rect b="b" l="l" r="r" t="t"/>
              <a:pathLst>
                <a:path extrusionOk="0" h="364" w="25978">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2"/>
            <p:cNvSpPr/>
            <p:nvPr/>
          </p:nvSpPr>
          <p:spPr>
            <a:xfrm>
              <a:off x="8287744" y="3411070"/>
              <a:ext cx="858313" cy="11994"/>
            </a:xfrm>
            <a:custGeom>
              <a:rect b="b" l="l" r="r" t="t"/>
              <a:pathLst>
                <a:path extrusionOk="0" h="363" w="25978">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2"/>
            <p:cNvSpPr/>
            <p:nvPr/>
          </p:nvSpPr>
          <p:spPr>
            <a:xfrm>
              <a:off x="8286126" y="3537811"/>
              <a:ext cx="858346" cy="11927"/>
            </a:xfrm>
            <a:custGeom>
              <a:rect b="b" l="l" r="r" t="t"/>
              <a:pathLst>
                <a:path extrusionOk="0" h="361" w="25979">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 name="Google Shape;790;p62"/>
          <p:cNvGrpSpPr/>
          <p:nvPr/>
        </p:nvGrpSpPr>
        <p:grpSpPr>
          <a:xfrm>
            <a:off x="6409916" y="1908344"/>
            <a:ext cx="1531767" cy="2249694"/>
            <a:chOff x="6409916" y="1908344"/>
            <a:chExt cx="1531767" cy="2249694"/>
          </a:xfrm>
        </p:grpSpPr>
        <p:sp>
          <p:nvSpPr>
            <p:cNvPr id="791" name="Google Shape;791;p62"/>
            <p:cNvSpPr/>
            <p:nvPr/>
          </p:nvSpPr>
          <p:spPr>
            <a:xfrm>
              <a:off x="6409916" y="1908344"/>
              <a:ext cx="1531767" cy="2249694"/>
            </a:xfrm>
            <a:custGeom>
              <a:rect b="b" l="l" r="r" t="t"/>
              <a:pathLst>
                <a:path extrusionOk="0" h="68090" w="46361">
                  <a:moveTo>
                    <a:pt x="46133" y="1"/>
                  </a:moveTo>
                  <a:lnTo>
                    <a:pt x="0" y="163"/>
                  </a:lnTo>
                  <a:lnTo>
                    <a:pt x="227" y="68090"/>
                  </a:lnTo>
                  <a:lnTo>
                    <a:pt x="46360" y="67927"/>
                  </a:lnTo>
                  <a:lnTo>
                    <a:pt x="4613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2"/>
            <p:cNvSpPr/>
            <p:nvPr/>
          </p:nvSpPr>
          <p:spPr>
            <a:xfrm>
              <a:off x="6623123" y="2297655"/>
              <a:ext cx="686373" cy="6311"/>
            </a:xfrm>
            <a:custGeom>
              <a:rect b="b" l="l" r="r" t="t"/>
              <a:pathLst>
                <a:path extrusionOk="0" h="191" w="20774">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2"/>
            <p:cNvSpPr/>
            <p:nvPr/>
          </p:nvSpPr>
          <p:spPr>
            <a:xfrm>
              <a:off x="6623685" y="2458361"/>
              <a:ext cx="1138525" cy="6872"/>
            </a:xfrm>
            <a:custGeom>
              <a:rect b="b" l="l" r="r" t="t"/>
              <a:pathLst>
                <a:path extrusionOk="0" h="208" w="34459">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2"/>
            <p:cNvSpPr/>
            <p:nvPr/>
          </p:nvSpPr>
          <p:spPr>
            <a:xfrm>
              <a:off x="6624214" y="2626237"/>
              <a:ext cx="1138525" cy="7038"/>
            </a:xfrm>
            <a:custGeom>
              <a:rect b="b" l="l" r="r" t="t"/>
              <a:pathLst>
                <a:path extrusionOk="0" h="213" w="34459">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2"/>
            <p:cNvSpPr/>
            <p:nvPr/>
          </p:nvSpPr>
          <p:spPr>
            <a:xfrm>
              <a:off x="6624742" y="2794477"/>
              <a:ext cx="1138525" cy="7038"/>
            </a:xfrm>
            <a:custGeom>
              <a:rect b="b" l="l" r="r" t="t"/>
              <a:pathLst>
                <a:path extrusionOk="0" h="213" w="34459">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2"/>
            <p:cNvSpPr/>
            <p:nvPr/>
          </p:nvSpPr>
          <p:spPr>
            <a:xfrm>
              <a:off x="6625271" y="2962155"/>
              <a:ext cx="1138525" cy="7071"/>
            </a:xfrm>
            <a:custGeom>
              <a:rect b="b" l="l" r="r" t="t"/>
              <a:pathLst>
                <a:path extrusionOk="0" h="214" w="34459">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2"/>
            <p:cNvSpPr/>
            <p:nvPr/>
          </p:nvSpPr>
          <p:spPr>
            <a:xfrm>
              <a:off x="6630095" y="3159338"/>
              <a:ext cx="1138525" cy="7038"/>
            </a:xfrm>
            <a:custGeom>
              <a:rect b="b" l="l" r="r" t="t"/>
              <a:pathLst>
                <a:path extrusionOk="0" h="213" w="34459">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2"/>
            <p:cNvSpPr/>
            <p:nvPr/>
          </p:nvSpPr>
          <p:spPr>
            <a:xfrm>
              <a:off x="6630623" y="3327544"/>
              <a:ext cx="1138525" cy="7071"/>
            </a:xfrm>
            <a:custGeom>
              <a:rect b="b" l="l" r="r" t="t"/>
              <a:pathLst>
                <a:path extrusionOk="0" h="214"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2"/>
            <p:cNvSpPr/>
            <p:nvPr/>
          </p:nvSpPr>
          <p:spPr>
            <a:xfrm>
              <a:off x="6631185" y="3495487"/>
              <a:ext cx="1138525" cy="7004"/>
            </a:xfrm>
            <a:custGeom>
              <a:rect b="b" l="l" r="r" t="t"/>
              <a:pathLst>
                <a:path extrusionOk="0" h="212" w="34459">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2"/>
            <p:cNvSpPr/>
            <p:nvPr/>
          </p:nvSpPr>
          <p:spPr>
            <a:xfrm>
              <a:off x="6631714" y="3663495"/>
              <a:ext cx="1139054" cy="7038"/>
            </a:xfrm>
            <a:custGeom>
              <a:rect b="b" l="l" r="r" t="t"/>
              <a:pathLst>
                <a:path extrusionOk="0" h="213" w="34475">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01" name="Shape 801"/>
        <p:cNvGrpSpPr/>
        <p:nvPr/>
      </p:nvGrpSpPr>
      <p:grpSpPr>
        <a:xfrm>
          <a:off x="0" y="0"/>
          <a:ext cx="0" cy="0"/>
          <a:chOff x="0" y="0"/>
          <a:chExt cx="0" cy="0"/>
        </a:xfrm>
      </p:grpSpPr>
      <p:sp>
        <p:nvSpPr>
          <p:cNvPr id="802" name="Google Shape;802;p63"/>
          <p:cNvSpPr txBox="1"/>
          <p:nvPr>
            <p:ph type="title"/>
          </p:nvPr>
        </p:nvSpPr>
        <p:spPr>
          <a:xfrm>
            <a:off x="1061275" y="1767600"/>
            <a:ext cx="2622300" cy="178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7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03" name="Google Shape;803;p6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4" name="Google Shape;804;p63"/>
          <p:cNvGrpSpPr/>
          <p:nvPr/>
        </p:nvGrpSpPr>
        <p:grpSpPr>
          <a:xfrm>
            <a:off x="2969567" y="515578"/>
            <a:ext cx="720724" cy="932648"/>
            <a:chOff x="7529776" y="988432"/>
            <a:chExt cx="845524" cy="1094143"/>
          </a:xfrm>
        </p:grpSpPr>
        <p:sp>
          <p:nvSpPr>
            <p:cNvPr id="805" name="Google Shape;805;p63"/>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3"/>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3"/>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3"/>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63"/>
          <p:cNvGrpSpPr/>
          <p:nvPr/>
        </p:nvGrpSpPr>
        <p:grpSpPr>
          <a:xfrm>
            <a:off x="2231807" y="374498"/>
            <a:ext cx="518860" cy="670484"/>
            <a:chOff x="7179887" y="2301692"/>
            <a:chExt cx="608705" cy="786584"/>
          </a:xfrm>
        </p:grpSpPr>
        <p:sp>
          <p:nvSpPr>
            <p:cNvPr id="810" name="Google Shape;810;p63"/>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3"/>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3"/>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3" name="Google Shape;813;p63"/>
          <p:cNvSpPr/>
          <p:nvPr/>
        </p:nvSpPr>
        <p:spPr>
          <a:xfrm>
            <a:off x="3947200" y="412723"/>
            <a:ext cx="4815108" cy="3872540"/>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p63"/>
          <p:cNvGrpSpPr/>
          <p:nvPr/>
        </p:nvGrpSpPr>
        <p:grpSpPr>
          <a:xfrm flipH="1">
            <a:off x="241876" y="3611495"/>
            <a:ext cx="1154286" cy="1063438"/>
            <a:chOff x="7102066" y="3464861"/>
            <a:chExt cx="1313778" cy="1210378"/>
          </a:xfrm>
        </p:grpSpPr>
        <p:sp>
          <p:nvSpPr>
            <p:cNvPr id="815" name="Google Shape;815;p63"/>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3"/>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3"/>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3"/>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3"/>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3"/>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3"/>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3"/>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3"/>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3"/>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3"/>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3"/>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3"/>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8" name="Google Shape;828;p63"/>
          <p:cNvSpPr/>
          <p:nvPr/>
        </p:nvSpPr>
        <p:spPr>
          <a:xfrm>
            <a:off x="4113227" y="652742"/>
            <a:ext cx="4475409" cy="3389906"/>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17">
    <p:spTree>
      <p:nvGrpSpPr>
        <p:cNvPr id="829" name="Shape 829"/>
        <p:cNvGrpSpPr/>
        <p:nvPr/>
      </p:nvGrpSpPr>
      <p:grpSpPr>
        <a:xfrm>
          <a:off x="0" y="0"/>
          <a:ext cx="0" cy="0"/>
          <a:chOff x="0" y="0"/>
          <a:chExt cx="0" cy="0"/>
        </a:xfrm>
      </p:grpSpPr>
      <p:sp>
        <p:nvSpPr>
          <p:cNvPr id="830" name="Google Shape;830;p66"/>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31" name="Google Shape;831;p66"/>
          <p:cNvSpPr txBox="1"/>
          <p:nvPr>
            <p:ph idx="1" type="subTitle"/>
          </p:nvPr>
        </p:nvSpPr>
        <p:spPr>
          <a:xfrm>
            <a:off x="6845725" y="1359250"/>
            <a:ext cx="15783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2" name="Google Shape;832;p66"/>
          <p:cNvSpPr txBox="1"/>
          <p:nvPr>
            <p:ph idx="2" type="subTitle"/>
          </p:nvPr>
        </p:nvSpPr>
        <p:spPr>
          <a:xfrm>
            <a:off x="6845725" y="1636550"/>
            <a:ext cx="1578300" cy="53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33" name="Google Shape;833;p66"/>
          <p:cNvSpPr txBox="1"/>
          <p:nvPr>
            <p:ph idx="3" type="subTitle"/>
          </p:nvPr>
        </p:nvSpPr>
        <p:spPr>
          <a:xfrm>
            <a:off x="6845725" y="3234850"/>
            <a:ext cx="15783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4" name="Google Shape;834;p66"/>
          <p:cNvSpPr txBox="1"/>
          <p:nvPr>
            <p:ph idx="4" type="subTitle"/>
          </p:nvPr>
        </p:nvSpPr>
        <p:spPr>
          <a:xfrm>
            <a:off x="6845725" y="3512150"/>
            <a:ext cx="1578300" cy="53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35" name="Google Shape;835;p66"/>
          <p:cNvSpPr txBox="1"/>
          <p:nvPr>
            <p:ph idx="5" type="subTitle"/>
          </p:nvPr>
        </p:nvSpPr>
        <p:spPr>
          <a:xfrm>
            <a:off x="6845725" y="2297050"/>
            <a:ext cx="15783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6" name="Google Shape;836;p66"/>
          <p:cNvSpPr txBox="1"/>
          <p:nvPr>
            <p:ph idx="6" type="subTitle"/>
          </p:nvPr>
        </p:nvSpPr>
        <p:spPr>
          <a:xfrm>
            <a:off x="6845725" y="2574350"/>
            <a:ext cx="1578300" cy="53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7" name="Shape 837"/>
        <p:cNvGrpSpPr/>
        <p:nvPr/>
      </p:nvGrpSpPr>
      <p:grpSpPr>
        <a:xfrm>
          <a:off x="0" y="0"/>
          <a:ext cx="0" cy="0"/>
          <a:chOff x="0" y="0"/>
          <a:chExt cx="0" cy="0"/>
        </a:xfrm>
      </p:grpSpPr>
      <p:sp>
        <p:nvSpPr>
          <p:cNvPr id="838" name="Google Shape;838;p7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4"/>
          <p:cNvSpPr/>
          <p:nvPr/>
        </p:nvSpPr>
        <p:spPr>
          <a:xfrm>
            <a:off x="4572000" y="-125"/>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4"/>
          <p:cNvSpPr txBox="1"/>
          <p:nvPr>
            <p:ph type="title"/>
          </p:nvPr>
        </p:nvSpPr>
        <p:spPr>
          <a:xfrm>
            <a:off x="720000" y="1233175"/>
            <a:ext cx="3590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1" name="Google Shape;841;p74"/>
          <p:cNvSpPr txBox="1"/>
          <p:nvPr>
            <p:ph idx="1" type="subTitle"/>
          </p:nvPr>
        </p:nvSpPr>
        <p:spPr>
          <a:xfrm>
            <a:off x="720000" y="2803075"/>
            <a:ext cx="3590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2" name="Google Shape;842;p74"/>
          <p:cNvSpPr txBox="1"/>
          <p:nvPr>
            <p:ph idx="2" type="body"/>
          </p:nvPr>
        </p:nvSpPr>
        <p:spPr>
          <a:xfrm>
            <a:off x="4939500" y="724075"/>
            <a:ext cx="3484500" cy="3695100"/>
          </a:xfrm>
          <a:prstGeom prst="rect">
            <a:avLst/>
          </a:prstGeom>
          <a:noFill/>
          <a:ln>
            <a:noFill/>
          </a:ln>
        </p:spPr>
        <p:txBody>
          <a:bodyPr anchorCtr="0" anchor="ctr" bIns="91425" lIns="91425" spcFirstLastPara="1" rIns="91425" wrap="square" tIns="91425">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43" name="Shape 843"/>
        <p:cNvGrpSpPr/>
        <p:nvPr/>
      </p:nvGrpSpPr>
      <p:grpSpPr>
        <a:xfrm>
          <a:off x="0" y="0"/>
          <a:ext cx="0" cy="0"/>
          <a:chOff x="0" y="0"/>
          <a:chExt cx="0" cy="0"/>
        </a:xfrm>
      </p:grpSpPr>
      <p:sp>
        <p:nvSpPr>
          <p:cNvPr id="844" name="Google Shape;844;p7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5"/>
          <p:cNvSpPr txBox="1"/>
          <p:nvPr>
            <p:ph idx="1" type="body"/>
          </p:nvPr>
        </p:nvSpPr>
        <p:spPr>
          <a:xfrm>
            <a:off x="726600" y="3995700"/>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100"/>
              <a:buNone/>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46" name="Shape 846"/>
        <p:cNvGrpSpPr/>
        <p:nvPr/>
      </p:nvGrpSpPr>
      <p:grpSpPr>
        <a:xfrm>
          <a:off x="0" y="0"/>
          <a:ext cx="0" cy="0"/>
          <a:chOff x="0" y="0"/>
          <a:chExt cx="0" cy="0"/>
        </a:xfrm>
      </p:grpSpPr>
      <p:sp>
        <p:nvSpPr>
          <p:cNvPr id="847" name="Google Shape;847;p7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6"/>
          <p:cNvSpPr txBox="1"/>
          <p:nvPr>
            <p:ph hasCustomPrompt="1" type="title"/>
          </p:nvPr>
        </p:nvSpPr>
        <p:spPr>
          <a:xfrm>
            <a:off x="720000" y="1106125"/>
            <a:ext cx="77040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49" name="Google Shape;849;p76"/>
          <p:cNvSpPr txBox="1"/>
          <p:nvPr>
            <p:ph idx="1" type="body"/>
          </p:nvPr>
        </p:nvSpPr>
        <p:spPr>
          <a:xfrm>
            <a:off x="720000" y="3152225"/>
            <a:ext cx="7704000" cy="1300800"/>
          </a:xfrm>
          <a:prstGeom prst="rect">
            <a:avLst/>
          </a:prstGeom>
          <a:noFill/>
          <a:ln>
            <a:noFill/>
          </a:ln>
        </p:spPr>
        <p:txBody>
          <a:bodyPr anchorCtr="0" anchor="t" bIns="91425" lIns="91425" spcFirstLastPara="1" rIns="91425" wrap="square" tIns="91425">
            <a:noAutofit/>
          </a:bodyPr>
          <a:lstStyle>
            <a:lvl1pPr indent="-298450" lvl="0" marL="457200" algn="ctr">
              <a:lnSpc>
                <a:spcPct val="115000"/>
              </a:lnSpc>
              <a:spcBef>
                <a:spcPts val="0"/>
              </a:spcBef>
              <a:spcAft>
                <a:spcPts val="0"/>
              </a:spcAft>
              <a:buSzPts val="11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850" name="Shape 85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sp>
        <p:nvSpPr>
          <p:cNvPr id="34" name="Google Shape;34;p5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txBox="1"/>
          <p:nvPr>
            <p:ph idx="1" type="body"/>
          </p:nvPr>
        </p:nvSpPr>
        <p:spPr>
          <a:xfrm>
            <a:off x="2776200" y="1514400"/>
            <a:ext cx="3591600" cy="11532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6" name="Google Shape;36;p53"/>
          <p:cNvSpPr txBox="1"/>
          <p:nvPr>
            <p:ph idx="2" type="body"/>
          </p:nvPr>
        </p:nvSpPr>
        <p:spPr>
          <a:xfrm>
            <a:off x="2776200" y="2937600"/>
            <a:ext cx="3591600" cy="11532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7" name="Google Shape;37;p5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8" name="Google Shape;38;p53"/>
          <p:cNvGrpSpPr/>
          <p:nvPr/>
        </p:nvGrpSpPr>
        <p:grpSpPr>
          <a:xfrm>
            <a:off x="6685382" y="628692"/>
            <a:ext cx="1531897" cy="1110210"/>
            <a:chOff x="6418270" y="761967"/>
            <a:chExt cx="1531897" cy="1110210"/>
          </a:xfrm>
        </p:grpSpPr>
        <p:sp>
          <p:nvSpPr>
            <p:cNvPr id="39" name="Google Shape;39;p53"/>
            <p:cNvSpPr/>
            <p:nvPr/>
          </p:nvSpPr>
          <p:spPr>
            <a:xfrm>
              <a:off x="6671186" y="1121765"/>
              <a:ext cx="134523" cy="286940"/>
            </a:xfrm>
            <a:custGeom>
              <a:rect b="b" l="l" r="r" t="t"/>
              <a:pathLst>
                <a:path extrusionOk="0" h="8948" w="4195">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3"/>
            <p:cNvSpPr/>
            <p:nvPr/>
          </p:nvSpPr>
          <p:spPr>
            <a:xfrm>
              <a:off x="6784769" y="761967"/>
              <a:ext cx="42361" cy="705677"/>
            </a:xfrm>
            <a:custGeom>
              <a:rect b="b" l="l" r="r" t="t"/>
              <a:pathLst>
                <a:path extrusionOk="0" h="22006" w="1321">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3"/>
            <p:cNvSpPr/>
            <p:nvPr/>
          </p:nvSpPr>
          <p:spPr>
            <a:xfrm>
              <a:off x="6817991" y="912460"/>
              <a:ext cx="151134" cy="513401"/>
            </a:xfrm>
            <a:custGeom>
              <a:rect b="b" l="l" r="r" t="t"/>
              <a:pathLst>
                <a:path extrusionOk="0" h="16010" w="4713">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3"/>
            <p:cNvSpPr/>
            <p:nvPr/>
          </p:nvSpPr>
          <p:spPr>
            <a:xfrm>
              <a:off x="6640113" y="1386706"/>
              <a:ext cx="332219" cy="243296"/>
            </a:xfrm>
            <a:custGeom>
              <a:rect b="b" l="l" r="r" t="t"/>
              <a:pathLst>
                <a:path extrusionOk="0" h="7587" w="1036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3"/>
            <p:cNvSpPr/>
            <p:nvPr/>
          </p:nvSpPr>
          <p:spPr>
            <a:xfrm>
              <a:off x="6640113" y="1449943"/>
              <a:ext cx="334913" cy="4842"/>
            </a:xfrm>
            <a:custGeom>
              <a:rect b="b" l="l" r="r" t="t"/>
              <a:pathLst>
                <a:path extrusionOk="0" h="151" w="10444">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3"/>
            <p:cNvSpPr/>
            <p:nvPr/>
          </p:nvSpPr>
          <p:spPr>
            <a:xfrm>
              <a:off x="6640113" y="1471365"/>
              <a:ext cx="334913" cy="4842"/>
            </a:xfrm>
            <a:custGeom>
              <a:rect b="b" l="l" r="r" t="t"/>
              <a:pathLst>
                <a:path extrusionOk="0" h="151" w="10444">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3"/>
            <p:cNvSpPr/>
            <p:nvPr/>
          </p:nvSpPr>
          <p:spPr>
            <a:xfrm>
              <a:off x="6418270" y="1629970"/>
              <a:ext cx="1531897" cy="88955"/>
            </a:xfrm>
            <a:custGeom>
              <a:rect b="b" l="l" r="r" t="t"/>
              <a:pathLst>
                <a:path extrusionOk="0" h="2774" w="47771">
                  <a:moveTo>
                    <a:pt x="1" y="0"/>
                  </a:moveTo>
                  <a:lnTo>
                    <a:pt x="1" y="2774"/>
                  </a:lnTo>
                  <a:lnTo>
                    <a:pt x="47771" y="2774"/>
                  </a:lnTo>
                  <a:lnTo>
                    <a:pt x="477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3"/>
            <p:cNvSpPr/>
            <p:nvPr/>
          </p:nvSpPr>
          <p:spPr>
            <a:xfrm>
              <a:off x="6708673"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3"/>
            <p:cNvSpPr/>
            <p:nvPr/>
          </p:nvSpPr>
          <p:spPr>
            <a:xfrm>
              <a:off x="7548809"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3"/>
            <p:cNvSpPr/>
            <p:nvPr/>
          </p:nvSpPr>
          <p:spPr>
            <a:xfrm>
              <a:off x="7258951" y="1305800"/>
              <a:ext cx="481718" cy="322054"/>
            </a:xfrm>
            <a:custGeom>
              <a:rect b="b" l="l" r="r" t="t"/>
              <a:pathLst>
                <a:path extrusionOk="0" h="10043" w="15022">
                  <a:moveTo>
                    <a:pt x="1087" y="1"/>
                  </a:moveTo>
                  <a:lnTo>
                    <a:pt x="1" y="10042"/>
                  </a:lnTo>
                  <a:lnTo>
                    <a:pt x="13869" y="10042"/>
                  </a:lnTo>
                  <a:lnTo>
                    <a:pt x="1502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3"/>
            <p:cNvSpPr/>
            <p:nvPr/>
          </p:nvSpPr>
          <p:spPr>
            <a:xfrm>
              <a:off x="7278256" y="1329370"/>
              <a:ext cx="433488" cy="281328"/>
            </a:xfrm>
            <a:custGeom>
              <a:rect b="b" l="l" r="r" t="t"/>
              <a:pathLst>
                <a:path extrusionOk="0" h="8773" w="13518">
                  <a:moveTo>
                    <a:pt x="1053" y="1"/>
                  </a:moveTo>
                  <a:lnTo>
                    <a:pt x="0" y="8773"/>
                  </a:lnTo>
                  <a:lnTo>
                    <a:pt x="12515" y="8773"/>
                  </a:lnTo>
                  <a:lnTo>
                    <a:pt x="135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3"/>
            <p:cNvSpPr/>
            <p:nvPr/>
          </p:nvSpPr>
          <p:spPr>
            <a:xfrm>
              <a:off x="7358617" y="1376541"/>
              <a:ext cx="266321" cy="187018"/>
            </a:xfrm>
            <a:custGeom>
              <a:rect b="b" l="l" r="r" t="t"/>
              <a:pathLst>
                <a:path extrusionOk="0" h="5832" w="8305">
                  <a:moveTo>
                    <a:pt x="652" y="0"/>
                  </a:moveTo>
                  <a:lnTo>
                    <a:pt x="0" y="5831"/>
                  </a:lnTo>
                  <a:lnTo>
                    <a:pt x="7904" y="5831"/>
                  </a:lnTo>
                  <a:lnTo>
                    <a:pt x="830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3"/>
            <p:cNvSpPr/>
            <p:nvPr/>
          </p:nvSpPr>
          <p:spPr>
            <a:xfrm>
              <a:off x="7703663" y="1432787"/>
              <a:ext cx="112557" cy="196670"/>
            </a:xfrm>
            <a:custGeom>
              <a:rect b="b" l="l" r="r" t="t"/>
              <a:pathLst>
                <a:path extrusionOk="0" h="6133" w="3510">
                  <a:moveTo>
                    <a:pt x="686" y="0"/>
                  </a:moveTo>
                  <a:lnTo>
                    <a:pt x="1" y="6082"/>
                  </a:lnTo>
                  <a:lnTo>
                    <a:pt x="3510" y="6133"/>
                  </a:lnTo>
                  <a:lnTo>
                    <a:pt x="652" y="368"/>
                  </a:lnTo>
                  <a:lnTo>
                    <a:pt x="68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53"/>
          <p:cNvGrpSpPr/>
          <p:nvPr/>
        </p:nvGrpSpPr>
        <p:grpSpPr>
          <a:xfrm>
            <a:off x="444493" y="717090"/>
            <a:ext cx="1721576" cy="1153083"/>
            <a:chOff x="735556" y="934490"/>
            <a:chExt cx="1721576" cy="1153083"/>
          </a:xfrm>
        </p:grpSpPr>
        <p:sp>
          <p:nvSpPr>
            <p:cNvPr id="53" name="Google Shape;53;p53"/>
            <p:cNvSpPr/>
            <p:nvPr/>
          </p:nvSpPr>
          <p:spPr>
            <a:xfrm>
              <a:off x="735556" y="1437084"/>
              <a:ext cx="990212" cy="650489"/>
            </a:xfrm>
            <a:custGeom>
              <a:rect b="b" l="l" r="r" t="t"/>
              <a:pathLst>
                <a:path extrusionOk="0" h="20285" w="30879">
                  <a:moveTo>
                    <a:pt x="1" y="0"/>
                  </a:moveTo>
                  <a:lnTo>
                    <a:pt x="1" y="20284"/>
                  </a:lnTo>
                  <a:lnTo>
                    <a:pt x="30878" y="20284"/>
                  </a:lnTo>
                  <a:lnTo>
                    <a:pt x="3087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3"/>
            <p:cNvSpPr/>
            <p:nvPr/>
          </p:nvSpPr>
          <p:spPr>
            <a:xfrm>
              <a:off x="770381" y="1463316"/>
              <a:ext cx="920562" cy="595333"/>
            </a:xfrm>
            <a:custGeom>
              <a:rect b="b" l="l" r="r" t="t"/>
              <a:pathLst>
                <a:path extrusionOk="0" h="18565" w="28707">
                  <a:moveTo>
                    <a:pt x="1" y="1"/>
                  </a:moveTo>
                  <a:lnTo>
                    <a:pt x="1" y="18564"/>
                  </a:lnTo>
                  <a:lnTo>
                    <a:pt x="28706" y="18564"/>
                  </a:lnTo>
                  <a:lnTo>
                    <a:pt x="2870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3"/>
            <p:cNvSpPr/>
            <p:nvPr/>
          </p:nvSpPr>
          <p:spPr>
            <a:xfrm>
              <a:off x="1080634" y="1680316"/>
              <a:ext cx="300056" cy="163993"/>
            </a:xfrm>
            <a:custGeom>
              <a:rect b="b" l="l" r="r" t="t"/>
              <a:pathLst>
                <a:path extrusionOk="0" h="5114" w="9357">
                  <a:moveTo>
                    <a:pt x="0" y="1"/>
                  </a:moveTo>
                  <a:lnTo>
                    <a:pt x="0" y="5114"/>
                  </a:lnTo>
                  <a:lnTo>
                    <a:pt x="9357" y="5114"/>
                  </a:lnTo>
                  <a:lnTo>
                    <a:pt x="935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3"/>
            <p:cNvSpPr/>
            <p:nvPr/>
          </p:nvSpPr>
          <p:spPr>
            <a:xfrm>
              <a:off x="2088452" y="1209886"/>
              <a:ext cx="368680" cy="559963"/>
            </a:xfrm>
            <a:custGeom>
              <a:rect b="b" l="l" r="r" t="t"/>
              <a:pathLst>
                <a:path extrusionOk="0" h="17462" w="11497">
                  <a:moveTo>
                    <a:pt x="1" y="1"/>
                  </a:moveTo>
                  <a:lnTo>
                    <a:pt x="1" y="17461"/>
                  </a:lnTo>
                  <a:lnTo>
                    <a:pt x="11496" y="17461"/>
                  </a:lnTo>
                  <a:lnTo>
                    <a:pt x="1149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3"/>
            <p:cNvSpPr/>
            <p:nvPr/>
          </p:nvSpPr>
          <p:spPr>
            <a:xfrm>
              <a:off x="2103459" y="1229704"/>
              <a:ext cx="337061" cy="520840"/>
            </a:xfrm>
            <a:custGeom>
              <a:rect b="b" l="l" r="r" t="t"/>
              <a:pathLst>
                <a:path extrusionOk="0" h="16242" w="10511">
                  <a:moveTo>
                    <a:pt x="1" y="1"/>
                  </a:moveTo>
                  <a:lnTo>
                    <a:pt x="1" y="16242"/>
                  </a:lnTo>
                  <a:lnTo>
                    <a:pt x="10510" y="16242"/>
                  </a:lnTo>
                  <a:lnTo>
                    <a:pt x="1051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3"/>
            <p:cNvSpPr/>
            <p:nvPr/>
          </p:nvSpPr>
          <p:spPr>
            <a:xfrm>
              <a:off x="2226695" y="1404921"/>
              <a:ext cx="92194" cy="169894"/>
            </a:xfrm>
            <a:custGeom>
              <a:rect b="b" l="l" r="r" t="t"/>
              <a:pathLst>
                <a:path extrusionOk="0" h="5298" w="2875">
                  <a:moveTo>
                    <a:pt x="1" y="1"/>
                  </a:moveTo>
                  <a:lnTo>
                    <a:pt x="1" y="5297"/>
                  </a:lnTo>
                  <a:lnTo>
                    <a:pt x="2875" y="5297"/>
                  </a:lnTo>
                  <a:lnTo>
                    <a:pt x="287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3"/>
            <p:cNvSpPr/>
            <p:nvPr/>
          </p:nvSpPr>
          <p:spPr>
            <a:xfrm>
              <a:off x="1603014" y="934490"/>
              <a:ext cx="211678" cy="322054"/>
            </a:xfrm>
            <a:custGeom>
              <a:rect b="b" l="l" r="r" t="t"/>
              <a:pathLst>
                <a:path extrusionOk="0" h="10043" w="6601">
                  <a:moveTo>
                    <a:pt x="1" y="1"/>
                  </a:moveTo>
                  <a:lnTo>
                    <a:pt x="1" y="10042"/>
                  </a:lnTo>
                  <a:lnTo>
                    <a:pt x="6601" y="10042"/>
                  </a:lnTo>
                  <a:lnTo>
                    <a:pt x="66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3"/>
            <p:cNvSpPr/>
            <p:nvPr/>
          </p:nvSpPr>
          <p:spPr>
            <a:xfrm>
              <a:off x="1611608" y="945746"/>
              <a:ext cx="193463" cy="299543"/>
            </a:xfrm>
            <a:custGeom>
              <a:rect b="b" l="l" r="r" t="t"/>
              <a:pathLst>
                <a:path extrusionOk="0" h="9341" w="6033">
                  <a:moveTo>
                    <a:pt x="0" y="0"/>
                  </a:moveTo>
                  <a:lnTo>
                    <a:pt x="0" y="9341"/>
                  </a:lnTo>
                  <a:lnTo>
                    <a:pt x="6032" y="9341"/>
                  </a:lnTo>
                  <a:lnTo>
                    <a:pt x="603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3"/>
            <p:cNvSpPr/>
            <p:nvPr/>
          </p:nvSpPr>
          <p:spPr>
            <a:xfrm>
              <a:off x="1682317" y="1046470"/>
              <a:ext cx="53072" cy="97549"/>
            </a:xfrm>
            <a:custGeom>
              <a:rect b="b" l="l" r="r" t="t"/>
              <a:pathLst>
                <a:path extrusionOk="0" h="3042" w="1655">
                  <a:moveTo>
                    <a:pt x="1" y="1"/>
                  </a:moveTo>
                  <a:lnTo>
                    <a:pt x="1" y="3042"/>
                  </a:lnTo>
                  <a:lnTo>
                    <a:pt x="1655" y="3042"/>
                  </a:lnTo>
                  <a:lnTo>
                    <a:pt x="165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53"/>
          <p:cNvGrpSpPr/>
          <p:nvPr/>
        </p:nvGrpSpPr>
        <p:grpSpPr>
          <a:xfrm>
            <a:off x="1388705" y="4044813"/>
            <a:ext cx="938231" cy="663894"/>
            <a:chOff x="1278330" y="4044813"/>
            <a:chExt cx="938231" cy="663894"/>
          </a:xfrm>
        </p:grpSpPr>
        <p:sp>
          <p:nvSpPr>
            <p:cNvPr id="63" name="Google Shape;63;p53"/>
            <p:cNvSpPr/>
            <p:nvPr/>
          </p:nvSpPr>
          <p:spPr>
            <a:xfrm>
              <a:off x="1306197" y="4117158"/>
              <a:ext cx="794088" cy="258272"/>
            </a:xfrm>
            <a:custGeom>
              <a:rect b="b" l="l" r="r" t="t"/>
              <a:pathLst>
                <a:path extrusionOk="0" h="8054" w="24763">
                  <a:moveTo>
                    <a:pt x="0" y="0"/>
                  </a:moveTo>
                  <a:lnTo>
                    <a:pt x="0" y="8054"/>
                  </a:lnTo>
                  <a:lnTo>
                    <a:pt x="24762" y="8054"/>
                  </a:lnTo>
                  <a:lnTo>
                    <a:pt x="2476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3"/>
            <p:cNvSpPr/>
            <p:nvPr/>
          </p:nvSpPr>
          <p:spPr>
            <a:xfrm>
              <a:off x="1278330" y="4044813"/>
              <a:ext cx="855176" cy="72376"/>
            </a:xfrm>
            <a:custGeom>
              <a:rect b="b" l="l" r="r" t="t"/>
              <a:pathLst>
                <a:path extrusionOk="0" h="2257" w="26668">
                  <a:moveTo>
                    <a:pt x="1" y="1"/>
                  </a:moveTo>
                  <a:lnTo>
                    <a:pt x="1" y="2256"/>
                  </a:lnTo>
                  <a:lnTo>
                    <a:pt x="26667" y="2256"/>
                  </a:lnTo>
                  <a:lnTo>
                    <a:pt x="266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3"/>
            <p:cNvSpPr/>
            <p:nvPr/>
          </p:nvSpPr>
          <p:spPr>
            <a:xfrm>
              <a:off x="1278330" y="4044813"/>
              <a:ext cx="444199" cy="330616"/>
            </a:xfrm>
            <a:custGeom>
              <a:rect b="b" l="l" r="r" t="t"/>
              <a:pathLst>
                <a:path extrusionOk="0" h="10310" w="13852">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3"/>
            <p:cNvSpPr/>
            <p:nvPr/>
          </p:nvSpPr>
          <p:spPr>
            <a:xfrm>
              <a:off x="1828064" y="4158942"/>
              <a:ext cx="161300" cy="38609"/>
            </a:xfrm>
            <a:custGeom>
              <a:rect b="b" l="l" r="r" t="t"/>
              <a:pathLst>
                <a:path extrusionOk="0" h="1204" w="5030">
                  <a:moveTo>
                    <a:pt x="1" y="0"/>
                  </a:moveTo>
                  <a:lnTo>
                    <a:pt x="1" y="1203"/>
                  </a:lnTo>
                  <a:lnTo>
                    <a:pt x="5030" y="1203"/>
                  </a:lnTo>
                  <a:lnTo>
                    <a:pt x="503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3"/>
            <p:cNvSpPr/>
            <p:nvPr/>
          </p:nvSpPr>
          <p:spPr>
            <a:xfrm>
              <a:off x="1803404" y="4246262"/>
              <a:ext cx="206867" cy="82029"/>
            </a:xfrm>
            <a:custGeom>
              <a:rect b="b" l="l" r="r" t="t"/>
              <a:pathLst>
                <a:path extrusionOk="0" h="2558" w="6451">
                  <a:moveTo>
                    <a:pt x="1" y="1"/>
                  </a:moveTo>
                  <a:lnTo>
                    <a:pt x="1"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3"/>
            <p:cNvSpPr/>
            <p:nvPr/>
          </p:nvSpPr>
          <p:spPr>
            <a:xfrm>
              <a:off x="1389252" y="4450403"/>
              <a:ext cx="794088" cy="258304"/>
            </a:xfrm>
            <a:custGeom>
              <a:rect b="b" l="l" r="r" t="t"/>
              <a:pathLst>
                <a:path extrusionOk="0" h="8055" w="24763">
                  <a:moveTo>
                    <a:pt x="0" y="1"/>
                  </a:moveTo>
                  <a:lnTo>
                    <a:pt x="0" y="8054"/>
                  </a:lnTo>
                  <a:lnTo>
                    <a:pt x="24762" y="8054"/>
                  </a:lnTo>
                  <a:lnTo>
                    <a:pt x="2476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3"/>
            <p:cNvSpPr/>
            <p:nvPr/>
          </p:nvSpPr>
          <p:spPr>
            <a:xfrm>
              <a:off x="1361385" y="4378091"/>
              <a:ext cx="855176" cy="72344"/>
            </a:xfrm>
            <a:custGeom>
              <a:rect b="b" l="l" r="r" t="t"/>
              <a:pathLst>
                <a:path extrusionOk="0" h="2256" w="26668">
                  <a:moveTo>
                    <a:pt x="0" y="0"/>
                  </a:moveTo>
                  <a:lnTo>
                    <a:pt x="0" y="2256"/>
                  </a:lnTo>
                  <a:lnTo>
                    <a:pt x="26667" y="2256"/>
                  </a:lnTo>
                  <a:lnTo>
                    <a:pt x="2666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3"/>
            <p:cNvSpPr/>
            <p:nvPr/>
          </p:nvSpPr>
          <p:spPr>
            <a:xfrm>
              <a:off x="1361385" y="4378091"/>
              <a:ext cx="444199" cy="330616"/>
            </a:xfrm>
            <a:custGeom>
              <a:rect b="b" l="l" r="r" t="t"/>
              <a:pathLst>
                <a:path extrusionOk="0" h="10310" w="13852">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3"/>
            <p:cNvSpPr/>
            <p:nvPr/>
          </p:nvSpPr>
          <p:spPr>
            <a:xfrm>
              <a:off x="1911118" y="4492219"/>
              <a:ext cx="160754" cy="38609"/>
            </a:xfrm>
            <a:custGeom>
              <a:rect b="b" l="l" r="r" t="t"/>
              <a:pathLst>
                <a:path extrusionOk="0" h="1204" w="5013">
                  <a:moveTo>
                    <a:pt x="0" y="0"/>
                  </a:moveTo>
                  <a:lnTo>
                    <a:pt x="0" y="1203"/>
                  </a:lnTo>
                  <a:lnTo>
                    <a:pt x="5013" y="1203"/>
                  </a:lnTo>
                  <a:lnTo>
                    <a:pt x="50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3"/>
            <p:cNvSpPr/>
            <p:nvPr/>
          </p:nvSpPr>
          <p:spPr>
            <a:xfrm>
              <a:off x="1885945" y="4579539"/>
              <a:ext cx="206835" cy="82029"/>
            </a:xfrm>
            <a:custGeom>
              <a:rect b="b" l="l" r="r" t="t"/>
              <a:pathLst>
                <a:path extrusionOk="0" h="2558" w="6450">
                  <a:moveTo>
                    <a:pt x="0" y="1"/>
                  </a:moveTo>
                  <a:lnTo>
                    <a:pt x="0"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53"/>
          <p:cNvGrpSpPr/>
          <p:nvPr/>
        </p:nvGrpSpPr>
        <p:grpSpPr>
          <a:xfrm>
            <a:off x="6953203" y="3236296"/>
            <a:ext cx="837508" cy="1448842"/>
            <a:chOff x="7002828" y="3236296"/>
            <a:chExt cx="837508" cy="1448842"/>
          </a:xfrm>
        </p:grpSpPr>
        <p:sp>
          <p:nvSpPr>
            <p:cNvPr id="74" name="Google Shape;74;p53"/>
            <p:cNvSpPr/>
            <p:nvPr/>
          </p:nvSpPr>
          <p:spPr>
            <a:xfrm>
              <a:off x="7002828" y="3236296"/>
              <a:ext cx="837507" cy="1448842"/>
            </a:xfrm>
            <a:custGeom>
              <a:rect b="b" l="l" r="r" t="t"/>
              <a:pathLst>
                <a:path extrusionOk="0" h="45181" w="26117">
                  <a:moveTo>
                    <a:pt x="586" y="0"/>
                  </a:moveTo>
                  <a:lnTo>
                    <a:pt x="1" y="45180"/>
                  </a:lnTo>
                  <a:lnTo>
                    <a:pt x="26116" y="45180"/>
                  </a:lnTo>
                  <a:lnTo>
                    <a:pt x="26116" y="619"/>
                  </a:lnTo>
                  <a:lnTo>
                    <a:pt x="58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3"/>
            <p:cNvSpPr/>
            <p:nvPr/>
          </p:nvSpPr>
          <p:spPr>
            <a:xfrm>
              <a:off x="7465242" y="3247551"/>
              <a:ext cx="375094" cy="1437586"/>
            </a:xfrm>
            <a:custGeom>
              <a:rect b="b" l="l" r="r" t="t"/>
              <a:pathLst>
                <a:path extrusionOk="0" h="44830" w="11697">
                  <a:moveTo>
                    <a:pt x="234" y="0"/>
                  </a:moveTo>
                  <a:lnTo>
                    <a:pt x="0" y="44829"/>
                  </a:lnTo>
                  <a:lnTo>
                    <a:pt x="11696" y="44829"/>
                  </a:lnTo>
                  <a:lnTo>
                    <a:pt x="11696" y="268"/>
                  </a:lnTo>
                  <a:lnTo>
                    <a:pt x="23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3"/>
            <p:cNvSpPr/>
            <p:nvPr/>
          </p:nvSpPr>
          <p:spPr>
            <a:xfrm>
              <a:off x="7048396" y="3262559"/>
              <a:ext cx="396515" cy="296304"/>
            </a:xfrm>
            <a:custGeom>
              <a:rect b="b" l="l" r="r" t="t"/>
              <a:pathLst>
                <a:path extrusionOk="0" h="9240" w="12365">
                  <a:moveTo>
                    <a:pt x="0" y="0"/>
                  </a:moveTo>
                  <a:lnTo>
                    <a:pt x="0" y="9240"/>
                  </a:lnTo>
                  <a:lnTo>
                    <a:pt x="12364" y="9240"/>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3"/>
            <p:cNvSpPr/>
            <p:nvPr/>
          </p:nvSpPr>
          <p:spPr>
            <a:xfrm>
              <a:off x="7185004" y="3340226"/>
              <a:ext cx="121119" cy="47716"/>
            </a:xfrm>
            <a:custGeom>
              <a:rect b="b" l="l" r="r" t="t"/>
              <a:pathLst>
                <a:path extrusionOk="0" h="1488" w="3777">
                  <a:moveTo>
                    <a:pt x="3777" y="1"/>
                  </a:moveTo>
                  <a:lnTo>
                    <a:pt x="1" y="118"/>
                  </a:lnTo>
                  <a:lnTo>
                    <a:pt x="1" y="1488"/>
                  </a:lnTo>
                  <a:lnTo>
                    <a:pt x="3777" y="1488"/>
                  </a:lnTo>
                  <a:lnTo>
                    <a:pt x="377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3"/>
            <p:cNvSpPr/>
            <p:nvPr/>
          </p:nvSpPr>
          <p:spPr>
            <a:xfrm>
              <a:off x="7185004" y="3424885"/>
              <a:ext cx="125416" cy="17733"/>
            </a:xfrm>
            <a:custGeom>
              <a:rect b="b" l="l" r="r" t="t"/>
              <a:pathLst>
                <a:path extrusionOk="0" h="553" w="3911">
                  <a:moveTo>
                    <a:pt x="1" y="1"/>
                  </a:moveTo>
                  <a:lnTo>
                    <a:pt x="1" y="552"/>
                  </a:lnTo>
                  <a:lnTo>
                    <a:pt x="3911" y="552"/>
                  </a:lnTo>
                  <a:lnTo>
                    <a:pt x="39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3"/>
            <p:cNvSpPr/>
            <p:nvPr/>
          </p:nvSpPr>
          <p:spPr>
            <a:xfrm>
              <a:off x="7048396" y="4300937"/>
              <a:ext cx="396515" cy="295791"/>
            </a:xfrm>
            <a:custGeom>
              <a:rect b="b" l="l" r="r" t="t"/>
              <a:pathLst>
                <a:path extrusionOk="0" h="9224" w="12365">
                  <a:moveTo>
                    <a:pt x="0" y="0"/>
                  </a:moveTo>
                  <a:lnTo>
                    <a:pt x="0" y="9223"/>
                  </a:lnTo>
                  <a:lnTo>
                    <a:pt x="12364" y="9223"/>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3"/>
            <p:cNvSpPr/>
            <p:nvPr/>
          </p:nvSpPr>
          <p:spPr>
            <a:xfrm>
              <a:off x="7185004" y="4378091"/>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3"/>
            <p:cNvSpPr/>
            <p:nvPr/>
          </p:nvSpPr>
          <p:spPr>
            <a:xfrm>
              <a:off x="7185004" y="4462749"/>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3"/>
            <p:cNvSpPr/>
            <p:nvPr/>
          </p:nvSpPr>
          <p:spPr>
            <a:xfrm>
              <a:off x="7048396" y="3596349"/>
              <a:ext cx="396515" cy="296336"/>
            </a:xfrm>
            <a:custGeom>
              <a:rect b="b" l="l" r="r" t="t"/>
              <a:pathLst>
                <a:path extrusionOk="0" h="9241" w="12365">
                  <a:moveTo>
                    <a:pt x="0" y="1"/>
                  </a:moveTo>
                  <a:lnTo>
                    <a:pt x="0" y="9240"/>
                  </a:lnTo>
                  <a:lnTo>
                    <a:pt x="12364" y="9240"/>
                  </a:lnTo>
                  <a:lnTo>
                    <a:pt x="12364" y="452"/>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a:off x="7185004" y="3674049"/>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3"/>
            <p:cNvSpPr/>
            <p:nvPr/>
          </p:nvSpPr>
          <p:spPr>
            <a:xfrm>
              <a:off x="7185004" y="3758707"/>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p:nvPr/>
          </p:nvSpPr>
          <p:spPr>
            <a:xfrm>
              <a:off x="7043041" y="3951048"/>
              <a:ext cx="396515" cy="296336"/>
            </a:xfrm>
            <a:custGeom>
              <a:rect b="b" l="l" r="r" t="t"/>
              <a:pathLst>
                <a:path extrusionOk="0" h="9241" w="12365">
                  <a:moveTo>
                    <a:pt x="0" y="1"/>
                  </a:moveTo>
                  <a:lnTo>
                    <a:pt x="0" y="9240"/>
                  </a:lnTo>
                  <a:lnTo>
                    <a:pt x="12364" y="9240"/>
                  </a:lnTo>
                  <a:lnTo>
                    <a:pt x="1236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3"/>
            <p:cNvSpPr/>
            <p:nvPr/>
          </p:nvSpPr>
          <p:spPr>
            <a:xfrm>
              <a:off x="7182342" y="4081242"/>
              <a:ext cx="114160" cy="44510"/>
            </a:xfrm>
            <a:custGeom>
              <a:rect b="b" l="l" r="r" t="t"/>
              <a:pathLst>
                <a:path extrusionOk="0" h="1388" w="3560">
                  <a:moveTo>
                    <a:pt x="3559" y="1"/>
                  </a:moveTo>
                  <a:lnTo>
                    <a:pt x="0" y="118"/>
                  </a:lnTo>
                  <a:lnTo>
                    <a:pt x="0" y="1388"/>
                  </a:lnTo>
                  <a:lnTo>
                    <a:pt x="3559" y="1388"/>
                  </a:lnTo>
                  <a:lnTo>
                    <a:pt x="355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3"/>
            <p:cNvSpPr/>
            <p:nvPr/>
          </p:nvSpPr>
          <p:spPr>
            <a:xfrm>
              <a:off x="7182342" y="4160545"/>
              <a:ext cx="117912" cy="16643"/>
            </a:xfrm>
            <a:custGeom>
              <a:rect b="b" l="l" r="r" t="t"/>
              <a:pathLst>
                <a:path extrusionOk="0" h="519" w="3677">
                  <a:moveTo>
                    <a:pt x="0" y="1"/>
                  </a:moveTo>
                  <a:lnTo>
                    <a:pt x="0" y="519"/>
                  </a:lnTo>
                  <a:lnTo>
                    <a:pt x="3676" y="519"/>
                  </a:lnTo>
                  <a:lnTo>
                    <a:pt x="36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5">
    <p:spTree>
      <p:nvGrpSpPr>
        <p:cNvPr id="851" name="Shape 851"/>
        <p:cNvGrpSpPr/>
        <p:nvPr/>
      </p:nvGrpSpPr>
      <p:grpSpPr>
        <a:xfrm>
          <a:off x="0" y="0"/>
          <a:ext cx="0" cy="0"/>
          <a:chOff x="0" y="0"/>
          <a:chExt cx="0" cy="0"/>
        </a:xfrm>
      </p:grpSpPr>
      <p:sp>
        <p:nvSpPr>
          <p:cNvPr id="852" name="Google Shape;852;p7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56" name="Shape 856"/>
        <p:cNvGrpSpPr/>
        <p:nvPr/>
      </p:nvGrpSpPr>
      <p:grpSpPr>
        <a:xfrm>
          <a:off x="0" y="0"/>
          <a:ext cx="0" cy="0"/>
          <a:chOff x="0" y="0"/>
          <a:chExt cx="0" cy="0"/>
        </a:xfrm>
      </p:grpSpPr>
      <p:sp>
        <p:nvSpPr>
          <p:cNvPr id="857" name="Google Shape;857;g8ac37fa1c7_1_126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8ac37fa1c7_1_1262"/>
          <p:cNvSpPr txBox="1"/>
          <p:nvPr>
            <p:ph type="ctrTitle"/>
          </p:nvPr>
        </p:nvSpPr>
        <p:spPr>
          <a:xfrm>
            <a:off x="720000" y="860400"/>
            <a:ext cx="3345000" cy="2064900"/>
          </a:xfrm>
          <a:prstGeom prst="rect">
            <a:avLst/>
          </a:prstGeom>
          <a:noFill/>
          <a:ln>
            <a:noFill/>
          </a:ln>
        </p:spPr>
        <p:txBody>
          <a:bodyPr anchorCtr="0" anchor="b" bIns="91425" lIns="91425" spcFirstLastPara="1" rIns="91425" wrap="square" tIns="91425">
            <a:noAutofit/>
          </a:bodyPr>
          <a:lstStyle>
            <a:lvl1pPr lvl="0" rtl="0" algn="r">
              <a:lnSpc>
                <a:spcPct val="8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59" name="Google Shape;859;g8ac37fa1c7_1_1262"/>
          <p:cNvSpPr txBox="1"/>
          <p:nvPr>
            <p:ph idx="1" type="subTitle"/>
          </p:nvPr>
        </p:nvSpPr>
        <p:spPr>
          <a:xfrm>
            <a:off x="720000" y="2824325"/>
            <a:ext cx="3345000" cy="707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60" name="Shape 860"/>
        <p:cNvGrpSpPr/>
        <p:nvPr/>
      </p:nvGrpSpPr>
      <p:grpSpPr>
        <a:xfrm>
          <a:off x="0" y="0"/>
          <a:ext cx="0" cy="0"/>
          <a:chOff x="0" y="0"/>
          <a:chExt cx="0" cy="0"/>
        </a:xfrm>
      </p:grpSpPr>
      <p:sp>
        <p:nvSpPr>
          <p:cNvPr id="861" name="Google Shape;861;g8ac37fa1c7_1_1266"/>
          <p:cNvSpPr txBox="1"/>
          <p:nvPr>
            <p:ph idx="1" type="body"/>
          </p:nvPr>
        </p:nvSpPr>
        <p:spPr>
          <a:xfrm>
            <a:off x="720000" y="860400"/>
            <a:ext cx="5611200" cy="3740400"/>
          </a:xfrm>
          <a:prstGeom prst="rect">
            <a:avLst/>
          </a:prstGeom>
          <a:noFill/>
          <a:ln>
            <a:noFill/>
          </a:ln>
        </p:spPr>
        <p:txBody>
          <a:bodyPr anchorCtr="0" anchor="b" bIns="91425" lIns="91425" spcFirstLastPara="1" rIns="91425" wrap="square" tIns="91425">
            <a:noAutofit/>
          </a:bodyPr>
          <a:lstStyle>
            <a:lvl1pPr indent="-298450" lvl="0" marL="457200" rtl="0" algn="l">
              <a:lnSpc>
                <a:spcPct val="100000"/>
              </a:lnSpc>
              <a:spcBef>
                <a:spcPts val="0"/>
              </a:spcBef>
              <a:spcAft>
                <a:spcPts val="0"/>
              </a:spcAft>
              <a:buSzPts val="1100"/>
              <a:buAutoNum type="arabicPeriod"/>
              <a:defRPr/>
            </a:lvl1pPr>
            <a:lvl2pPr indent="-298450" lvl="1" marL="914400" rtl="0" algn="l">
              <a:lnSpc>
                <a:spcPct val="100000"/>
              </a:lnSpc>
              <a:spcBef>
                <a:spcPts val="0"/>
              </a:spcBef>
              <a:spcAft>
                <a:spcPts val="0"/>
              </a:spcAft>
              <a:buSzPts val="1100"/>
              <a:buAutoNum type="alphaLcPeriod"/>
              <a:defRPr/>
            </a:lvl2pPr>
            <a:lvl3pPr indent="-298450" lvl="2" marL="1371600" rtl="0" algn="l">
              <a:lnSpc>
                <a:spcPct val="115000"/>
              </a:lnSpc>
              <a:spcBef>
                <a:spcPts val="0"/>
              </a:spcBef>
              <a:spcAft>
                <a:spcPts val="0"/>
              </a:spcAft>
              <a:buSzPts val="1100"/>
              <a:buAutoNum type="romanLcPeriod"/>
              <a:defRPr/>
            </a:lvl3pPr>
            <a:lvl4pPr indent="-298450" lvl="3" marL="1828800" rtl="0" algn="l">
              <a:lnSpc>
                <a:spcPct val="115000"/>
              </a:lnSpc>
              <a:spcBef>
                <a:spcPts val="1600"/>
              </a:spcBef>
              <a:spcAft>
                <a:spcPts val="0"/>
              </a:spcAft>
              <a:buSzPts val="1100"/>
              <a:buAutoNum type="arabicPeriod"/>
              <a:defRPr/>
            </a:lvl4pPr>
            <a:lvl5pPr indent="-298450" lvl="4" marL="2286000" rtl="0" algn="l">
              <a:lnSpc>
                <a:spcPct val="115000"/>
              </a:lnSpc>
              <a:spcBef>
                <a:spcPts val="1600"/>
              </a:spcBef>
              <a:spcAft>
                <a:spcPts val="0"/>
              </a:spcAft>
              <a:buSzPts val="1100"/>
              <a:buAutoNum type="alphaLcPeriod"/>
              <a:defRPr/>
            </a:lvl5pPr>
            <a:lvl6pPr indent="-298450" lvl="5" marL="2743200" rtl="0" algn="l">
              <a:lnSpc>
                <a:spcPct val="115000"/>
              </a:lnSpc>
              <a:spcBef>
                <a:spcPts val="1600"/>
              </a:spcBef>
              <a:spcAft>
                <a:spcPts val="0"/>
              </a:spcAft>
              <a:buSzPts val="1100"/>
              <a:buAutoNum type="romanLcPeriod"/>
              <a:defRPr/>
            </a:lvl6pPr>
            <a:lvl7pPr indent="-298450" lvl="6" marL="3200400" rtl="0" algn="l">
              <a:lnSpc>
                <a:spcPct val="115000"/>
              </a:lnSpc>
              <a:spcBef>
                <a:spcPts val="1600"/>
              </a:spcBef>
              <a:spcAft>
                <a:spcPts val="0"/>
              </a:spcAft>
              <a:buSzPts val="1100"/>
              <a:buAutoNum type="arabicPeriod"/>
              <a:defRPr/>
            </a:lvl7pPr>
            <a:lvl8pPr indent="-298450" lvl="7" marL="3657600" rtl="0" algn="l">
              <a:lnSpc>
                <a:spcPct val="115000"/>
              </a:lnSpc>
              <a:spcBef>
                <a:spcPts val="1600"/>
              </a:spcBef>
              <a:spcAft>
                <a:spcPts val="0"/>
              </a:spcAft>
              <a:buSzPts val="1100"/>
              <a:buAutoNum type="alphaLcPeriod"/>
              <a:defRPr/>
            </a:lvl8pPr>
            <a:lvl9pPr indent="-298450" lvl="8" marL="4114800" rtl="0" algn="l">
              <a:lnSpc>
                <a:spcPct val="115000"/>
              </a:lnSpc>
              <a:spcBef>
                <a:spcPts val="1600"/>
              </a:spcBef>
              <a:spcAft>
                <a:spcPts val="1600"/>
              </a:spcAft>
              <a:buSzPts val="1100"/>
              <a:buAutoNum type="romanLcPeriod"/>
              <a:defRPr/>
            </a:lvl9pPr>
          </a:lstStyle>
          <a:p/>
        </p:txBody>
      </p:sp>
      <p:sp>
        <p:nvSpPr>
          <p:cNvPr id="862" name="Google Shape;862;g8ac37fa1c7_1_1266"/>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863" name="Google Shape;863;g8ac37fa1c7_1_126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7">
    <p:spTree>
      <p:nvGrpSpPr>
        <p:cNvPr id="864" name="Shape 864"/>
        <p:cNvGrpSpPr/>
        <p:nvPr/>
      </p:nvGrpSpPr>
      <p:grpSpPr>
        <a:xfrm>
          <a:off x="0" y="0"/>
          <a:ext cx="0" cy="0"/>
          <a:chOff x="0" y="0"/>
          <a:chExt cx="0" cy="0"/>
        </a:xfrm>
      </p:grpSpPr>
      <p:sp>
        <p:nvSpPr>
          <p:cNvPr id="865" name="Google Shape;865;g8ac37fa1c7_1_127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8ac37fa1c7_1_1270"/>
          <p:cNvSpPr txBox="1"/>
          <p:nvPr>
            <p:ph idx="1" type="subTitle"/>
          </p:nvPr>
        </p:nvSpPr>
        <p:spPr>
          <a:xfrm>
            <a:off x="2428325" y="1665600"/>
            <a:ext cx="2044800" cy="641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 name="Google Shape;867;g8ac37fa1c7_1_1270"/>
          <p:cNvSpPr txBox="1"/>
          <p:nvPr>
            <p:ph idx="2" type="subTitle"/>
          </p:nvPr>
        </p:nvSpPr>
        <p:spPr>
          <a:xfrm>
            <a:off x="2428314" y="2307150"/>
            <a:ext cx="2044800" cy="180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868" name="Google Shape;868;g8ac37fa1c7_1_1270"/>
          <p:cNvSpPr txBox="1"/>
          <p:nvPr>
            <p:ph idx="3" type="subTitle"/>
          </p:nvPr>
        </p:nvSpPr>
        <p:spPr>
          <a:xfrm>
            <a:off x="2428325" y="2696549"/>
            <a:ext cx="2044800" cy="641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9" name="Google Shape;869;g8ac37fa1c7_1_1270"/>
          <p:cNvSpPr txBox="1"/>
          <p:nvPr>
            <p:ph idx="4" type="subTitle"/>
          </p:nvPr>
        </p:nvSpPr>
        <p:spPr>
          <a:xfrm>
            <a:off x="2428314" y="3338140"/>
            <a:ext cx="2044800" cy="180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870" name="Google Shape;870;g8ac37fa1c7_1_1270"/>
          <p:cNvSpPr txBox="1"/>
          <p:nvPr>
            <p:ph idx="5" type="subTitle"/>
          </p:nvPr>
        </p:nvSpPr>
        <p:spPr>
          <a:xfrm>
            <a:off x="2428321" y="3727550"/>
            <a:ext cx="2044800" cy="64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1" name="Google Shape;871;g8ac37fa1c7_1_1270"/>
          <p:cNvSpPr txBox="1"/>
          <p:nvPr>
            <p:ph idx="6" type="subTitle"/>
          </p:nvPr>
        </p:nvSpPr>
        <p:spPr>
          <a:xfrm>
            <a:off x="2428314" y="4369150"/>
            <a:ext cx="2044800" cy="180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872" name="Google Shape;872;g8ac37fa1c7_1_1270"/>
          <p:cNvSpPr txBox="1"/>
          <p:nvPr>
            <p:ph idx="7" type="subTitle"/>
          </p:nvPr>
        </p:nvSpPr>
        <p:spPr>
          <a:xfrm>
            <a:off x="4670975" y="1665600"/>
            <a:ext cx="2044800" cy="641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873" name="Google Shape;873;g8ac37fa1c7_1_1270"/>
          <p:cNvSpPr txBox="1"/>
          <p:nvPr>
            <p:ph idx="8" type="subTitle"/>
          </p:nvPr>
        </p:nvSpPr>
        <p:spPr>
          <a:xfrm>
            <a:off x="4670964" y="2307150"/>
            <a:ext cx="2044800" cy="180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874" name="Google Shape;874;g8ac37fa1c7_1_1270"/>
          <p:cNvSpPr txBox="1"/>
          <p:nvPr>
            <p:ph idx="9" type="subTitle"/>
          </p:nvPr>
        </p:nvSpPr>
        <p:spPr>
          <a:xfrm>
            <a:off x="4670975" y="2696549"/>
            <a:ext cx="2044800" cy="641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875" name="Google Shape;875;g8ac37fa1c7_1_1270"/>
          <p:cNvSpPr txBox="1"/>
          <p:nvPr>
            <p:ph idx="13" type="subTitle"/>
          </p:nvPr>
        </p:nvSpPr>
        <p:spPr>
          <a:xfrm>
            <a:off x="4670964" y="3338140"/>
            <a:ext cx="2044800" cy="180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876" name="Google Shape;876;g8ac37fa1c7_1_1270"/>
          <p:cNvSpPr txBox="1"/>
          <p:nvPr>
            <p:ph idx="14" type="subTitle"/>
          </p:nvPr>
        </p:nvSpPr>
        <p:spPr>
          <a:xfrm>
            <a:off x="4670971" y="3727550"/>
            <a:ext cx="2044800" cy="647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877" name="Google Shape;877;g8ac37fa1c7_1_1270"/>
          <p:cNvSpPr txBox="1"/>
          <p:nvPr>
            <p:ph idx="15" type="subTitle"/>
          </p:nvPr>
        </p:nvSpPr>
        <p:spPr>
          <a:xfrm>
            <a:off x="4670964" y="4369150"/>
            <a:ext cx="2044800" cy="180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878" name="Google Shape;878;g8ac37fa1c7_1_1270"/>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879" name="Google Shape;879;g8ac37fa1c7_1_1270"/>
          <p:cNvSpPr txBox="1"/>
          <p:nvPr>
            <p:ph idx="16" type="title"/>
          </p:nvPr>
        </p:nvSpPr>
        <p:spPr>
          <a:xfrm>
            <a:off x="1768450" y="1665600"/>
            <a:ext cx="660000" cy="82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80" name="Google Shape;880;g8ac37fa1c7_1_1270"/>
          <p:cNvSpPr txBox="1"/>
          <p:nvPr>
            <p:ph idx="17" type="title"/>
          </p:nvPr>
        </p:nvSpPr>
        <p:spPr>
          <a:xfrm>
            <a:off x="1768325" y="2696550"/>
            <a:ext cx="660000" cy="82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81" name="Google Shape;881;g8ac37fa1c7_1_1270"/>
          <p:cNvSpPr txBox="1"/>
          <p:nvPr>
            <p:ph idx="18" type="title"/>
          </p:nvPr>
        </p:nvSpPr>
        <p:spPr>
          <a:xfrm>
            <a:off x="1768425" y="3727550"/>
            <a:ext cx="660000" cy="82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82" name="Google Shape;882;g8ac37fa1c7_1_1270"/>
          <p:cNvSpPr txBox="1"/>
          <p:nvPr>
            <p:ph idx="19" type="title"/>
          </p:nvPr>
        </p:nvSpPr>
        <p:spPr>
          <a:xfrm flipH="1">
            <a:off x="6715925" y="1665475"/>
            <a:ext cx="660000" cy="82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83" name="Google Shape;883;g8ac37fa1c7_1_1270"/>
          <p:cNvSpPr txBox="1"/>
          <p:nvPr>
            <p:ph idx="20" type="title"/>
          </p:nvPr>
        </p:nvSpPr>
        <p:spPr>
          <a:xfrm flipH="1">
            <a:off x="6715775" y="2696560"/>
            <a:ext cx="660000" cy="82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84" name="Google Shape;884;g8ac37fa1c7_1_1270"/>
          <p:cNvSpPr txBox="1"/>
          <p:nvPr>
            <p:ph idx="21" type="title"/>
          </p:nvPr>
        </p:nvSpPr>
        <p:spPr>
          <a:xfrm flipH="1">
            <a:off x="6715775" y="3727550"/>
            <a:ext cx="660000" cy="82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text">
  <p:cSld name="CUSTOM_6">
    <p:spTree>
      <p:nvGrpSpPr>
        <p:cNvPr id="885" name="Shape 885"/>
        <p:cNvGrpSpPr/>
        <p:nvPr/>
      </p:nvGrpSpPr>
      <p:grpSpPr>
        <a:xfrm>
          <a:off x="0" y="0"/>
          <a:ext cx="0" cy="0"/>
          <a:chOff x="0" y="0"/>
          <a:chExt cx="0" cy="0"/>
        </a:xfrm>
      </p:grpSpPr>
      <p:sp>
        <p:nvSpPr>
          <p:cNvPr id="886" name="Google Shape;886;g8ac37fa1c7_1_129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7" name="Google Shape;887;g8ac37fa1c7_1_1291"/>
          <p:cNvGrpSpPr/>
          <p:nvPr/>
        </p:nvGrpSpPr>
        <p:grpSpPr>
          <a:xfrm>
            <a:off x="-118816" y="1154546"/>
            <a:ext cx="919967" cy="1399508"/>
            <a:chOff x="-147716" y="1154546"/>
            <a:chExt cx="919967" cy="1399508"/>
          </a:xfrm>
        </p:grpSpPr>
        <p:sp>
          <p:nvSpPr>
            <p:cNvPr id="888" name="Google Shape;888;g8ac37fa1c7_1_1291"/>
            <p:cNvSpPr/>
            <p:nvPr/>
          </p:nvSpPr>
          <p:spPr>
            <a:xfrm>
              <a:off x="-147716" y="1154546"/>
              <a:ext cx="919967" cy="1399508"/>
            </a:xfrm>
            <a:custGeom>
              <a:rect b="b" l="l" r="r" t="t"/>
              <a:pathLst>
                <a:path extrusionOk="0" h="42933" w="28222">
                  <a:moveTo>
                    <a:pt x="0" y="0"/>
                  </a:moveTo>
                  <a:lnTo>
                    <a:pt x="0" y="42932"/>
                  </a:lnTo>
                  <a:lnTo>
                    <a:pt x="28222" y="42932"/>
                  </a:lnTo>
                  <a:lnTo>
                    <a:pt x="2822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8ac37fa1c7_1_1291"/>
            <p:cNvSpPr/>
            <p:nvPr/>
          </p:nvSpPr>
          <p:spPr>
            <a:xfrm>
              <a:off x="-110228" y="1203833"/>
              <a:ext cx="841211" cy="1301455"/>
            </a:xfrm>
            <a:custGeom>
              <a:rect b="b" l="l" r="r" t="t"/>
              <a:pathLst>
                <a:path extrusionOk="0" h="39925" w="25806">
                  <a:moveTo>
                    <a:pt x="1" y="0"/>
                  </a:moveTo>
                  <a:lnTo>
                    <a:pt x="1" y="39925"/>
                  </a:lnTo>
                  <a:lnTo>
                    <a:pt x="25806" y="39925"/>
                  </a:lnTo>
                  <a:lnTo>
                    <a:pt x="2580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8ac37fa1c7_1_1291"/>
            <p:cNvSpPr/>
            <p:nvPr/>
          </p:nvSpPr>
          <p:spPr>
            <a:xfrm>
              <a:off x="196775" y="1642628"/>
              <a:ext cx="231507" cy="424387"/>
            </a:xfrm>
            <a:custGeom>
              <a:rect b="b" l="l" r="r" t="t"/>
              <a:pathLst>
                <a:path extrusionOk="0" h="13019" w="7102">
                  <a:moveTo>
                    <a:pt x="1" y="1"/>
                  </a:moveTo>
                  <a:lnTo>
                    <a:pt x="1" y="13018"/>
                  </a:lnTo>
                  <a:lnTo>
                    <a:pt x="7101" y="13018"/>
                  </a:lnTo>
                  <a:lnTo>
                    <a:pt x="71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 name="Google Shape;891;g8ac37fa1c7_1_1291"/>
          <p:cNvGrpSpPr/>
          <p:nvPr/>
        </p:nvGrpSpPr>
        <p:grpSpPr>
          <a:xfrm>
            <a:off x="7102066" y="3464861"/>
            <a:ext cx="1313778" cy="1210379"/>
            <a:chOff x="7102066" y="3464861"/>
            <a:chExt cx="1313778" cy="1210379"/>
          </a:xfrm>
        </p:grpSpPr>
        <p:sp>
          <p:nvSpPr>
            <p:cNvPr id="892" name="Google Shape;892;g8ac37fa1c7_1_1291"/>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8ac37fa1c7_1_1291"/>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8ac37fa1c7_1_1291"/>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8ac37fa1c7_1_1291"/>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8ac37fa1c7_1_1291"/>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8ac37fa1c7_1_1291"/>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8ac37fa1c7_1_1291"/>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8ac37fa1c7_1_1291"/>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8ac37fa1c7_1_1291"/>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8ac37fa1c7_1_1291"/>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8ac37fa1c7_1_1291"/>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8ac37fa1c7_1_1291"/>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8ac37fa1c7_1_1291"/>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5" name="Google Shape;905;g8ac37fa1c7_1_1291"/>
          <p:cNvSpPr txBox="1"/>
          <p:nvPr>
            <p:ph type="title"/>
          </p:nvPr>
        </p:nvSpPr>
        <p:spPr>
          <a:xfrm>
            <a:off x="4941425" y="1361775"/>
            <a:ext cx="3361800" cy="40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27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06" name="Google Shape;906;g8ac37fa1c7_1_1291"/>
          <p:cNvSpPr txBox="1"/>
          <p:nvPr>
            <p:ph idx="1" type="subTitle"/>
          </p:nvPr>
        </p:nvSpPr>
        <p:spPr>
          <a:xfrm>
            <a:off x="2571750" y="2437675"/>
            <a:ext cx="2000400" cy="391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7" name="Google Shape;907;g8ac37fa1c7_1_1291"/>
          <p:cNvSpPr txBox="1"/>
          <p:nvPr>
            <p:ph idx="2" type="subTitle"/>
          </p:nvPr>
        </p:nvSpPr>
        <p:spPr>
          <a:xfrm>
            <a:off x="4941425" y="1953692"/>
            <a:ext cx="3353700" cy="1170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sz="12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
    <p:spTree>
      <p:nvGrpSpPr>
        <p:cNvPr id="908" name="Shape 908"/>
        <p:cNvGrpSpPr/>
        <p:nvPr/>
      </p:nvGrpSpPr>
      <p:grpSpPr>
        <a:xfrm>
          <a:off x="0" y="0"/>
          <a:ext cx="0" cy="0"/>
          <a:chOff x="0" y="0"/>
          <a:chExt cx="0" cy="0"/>
        </a:xfrm>
      </p:grpSpPr>
      <p:sp>
        <p:nvSpPr>
          <p:cNvPr id="909" name="Google Shape;909;g8ac37fa1c7_1_131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8ac37fa1c7_1_1314"/>
          <p:cNvSpPr txBox="1"/>
          <p:nvPr>
            <p:ph idx="1" type="subTitle"/>
          </p:nvPr>
        </p:nvSpPr>
        <p:spPr>
          <a:xfrm>
            <a:off x="2030400" y="1767600"/>
            <a:ext cx="1695600" cy="320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1" name="Google Shape;911;g8ac37fa1c7_1_1314"/>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12" name="Google Shape;912;g8ac37fa1c7_1_1314"/>
          <p:cNvSpPr txBox="1"/>
          <p:nvPr>
            <p:ph idx="2" type="subTitle"/>
          </p:nvPr>
        </p:nvSpPr>
        <p:spPr>
          <a:xfrm>
            <a:off x="2030400" y="2088000"/>
            <a:ext cx="1695600" cy="849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913" name="Google Shape;913;g8ac37fa1c7_1_1314"/>
          <p:cNvSpPr txBox="1"/>
          <p:nvPr>
            <p:ph idx="3" type="subTitle"/>
          </p:nvPr>
        </p:nvSpPr>
        <p:spPr>
          <a:xfrm>
            <a:off x="5443200" y="1767600"/>
            <a:ext cx="1695600" cy="32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914" name="Google Shape;914;g8ac37fa1c7_1_1314"/>
          <p:cNvSpPr txBox="1"/>
          <p:nvPr>
            <p:ph idx="4" type="subTitle"/>
          </p:nvPr>
        </p:nvSpPr>
        <p:spPr>
          <a:xfrm>
            <a:off x="5443200" y="2087950"/>
            <a:ext cx="1695600" cy="84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5" name="Google Shape;915;g8ac37fa1c7_1_1314"/>
          <p:cNvSpPr txBox="1"/>
          <p:nvPr>
            <p:ph idx="5" type="subTitle"/>
          </p:nvPr>
        </p:nvSpPr>
        <p:spPr>
          <a:xfrm>
            <a:off x="2030400" y="2937550"/>
            <a:ext cx="1695600" cy="320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6" name="Google Shape;916;g8ac37fa1c7_1_1314"/>
          <p:cNvSpPr txBox="1"/>
          <p:nvPr>
            <p:ph idx="6" type="subTitle"/>
          </p:nvPr>
        </p:nvSpPr>
        <p:spPr>
          <a:xfrm>
            <a:off x="2030400" y="3257900"/>
            <a:ext cx="1695600" cy="849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917" name="Google Shape;917;g8ac37fa1c7_1_1314"/>
          <p:cNvSpPr txBox="1"/>
          <p:nvPr>
            <p:ph idx="7" type="subTitle"/>
          </p:nvPr>
        </p:nvSpPr>
        <p:spPr>
          <a:xfrm>
            <a:off x="5443200" y="2937550"/>
            <a:ext cx="1695600" cy="32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918" name="Google Shape;918;g8ac37fa1c7_1_1314"/>
          <p:cNvSpPr txBox="1"/>
          <p:nvPr>
            <p:ph idx="8" type="subTitle"/>
          </p:nvPr>
        </p:nvSpPr>
        <p:spPr>
          <a:xfrm>
            <a:off x="5443200" y="3257900"/>
            <a:ext cx="1695600" cy="84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grpSp>
        <p:nvGrpSpPr>
          <p:cNvPr id="919" name="Google Shape;919;g8ac37fa1c7_1_1314"/>
          <p:cNvGrpSpPr/>
          <p:nvPr/>
        </p:nvGrpSpPr>
        <p:grpSpPr>
          <a:xfrm>
            <a:off x="564214" y="3332756"/>
            <a:ext cx="571420" cy="1339946"/>
            <a:chOff x="564214" y="3344581"/>
            <a:chExt cx="571420" cy="1339946"/>
          </a:xfrm>
        </p:grpSpPr>
        <p:sp>
          <p:nvSpPr>
            <p:cNvPr id="920" name="Google Shape;920;g8ac37fa1c7_1_1314"/>
            <p:cNvSpPr/>
            <p:nvPr/>
          </p:nvSpPr>
          <p:spPr>
            <a:xfrm>
              <a:off x="732894" y="3344581"/>
              <a:ext cx="402740" cy="986499"/>
            </a:xfrm>
            <a:custGeom>
              <a:rect b="b" l="l" r="r" t="t"/>
              <a:pathLst>
                <a:path extrusionOk="0" h="30780" w="12566">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8ac37fa1c7_1_1314"/>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8ac37fa1c7_1_1314"/>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8ac37fa1c7_1_1314"/>
            <p:cNvSpPr/>
            <p:nvPr/>
          </p:nvSpPr>
          <p:spPr>
            <a:xfrm>
              <a:off x="696485" y="4021541"/>
              <a:ext cx="296719" cy="507159"/>
            </a:xfrm>
            <a:custGeom>
              <a:rect b="b" l="l" r="r" t="t"/>
              <a:pathLst>
                <a:path extrusionOk="0" h="15824" w="9258">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8ac37fa1c7_1_1314"/>
            <p:cNvSpPr/>
            <p:nvPr/>
          </p:nvSpPr>
          <p:spPr>
            <a:xfrm>
              <a:off x="931027" y="3611333"/>
              <a:ext cx="64292" cy="909867"/>
            </a:xfrm>
            <a:custGeom>
              <a:rect b="b" l="l" r="r" t="t"/>
              <a:pathLst>
                <a:path extrusionOk="0" h="28389" w="2006">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8ac37fa1c7_1_1314"/>
            <p:cNvSpPr/>
            <p:nvPr/>
          </p:nvSpPr>
          <p:spPr>
            <a:xfrm>
              <a:off x="842697" y="4391558"/>
              <a:ext cx="240984" cy="292969"/>
            </a:xfrm>
            <a:custGeom>
              <a:rect b="b" l="l" r="r" t="t"/>
              <a:pathLst>
                <a:path extrusionOk="0" h="9141" w="7519">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g8ac37fa1c7_1_1314"/>
          <p:cNvGrpSpPr/>
          <p:nvPr/>
        </p:nvGrpSpPr>
        <p:grpSpPr>
          <a:xfrm>
            <a:off x="7805912" y="4279127"/>
            <a:ext cx="1022844" cy="394696"/>
            <a:chOff x="7805912" y="4279127"/>
            <a:chExt cx="1022844" cy="394696"/>
          </a:xfrm>
        </p:grpSpPr>
        <p:sp>
          <p:nvSpPr>
            <p:cNvPr id="927" name="Google Shape;927;g8ac37fa1c7_1_1314"/>
            <p:cNvSpPr/>
            <p:nvPr/>
          </p:nvSpPr>
          <p:spPr>
            <a:xfrm>
              <a:off x="7846071" y="4365341"/>
              <a:ext cx="949481" cy="308481"/>
            </a:xfrm>
            <a:custGeom>
              <a:rect b="b" l="l" r="r" t="t"/>
              <a:pathLst>
                <a:path extrusionOk="0" h="9625" w="29625">
                  <a:moveTo>
                    <a:pt x="1" y="0"/>
                  </a:moveTo>
                  <a:lnTo>
                    <a:pt x="1" y="9624"/>
                  </a:lnTo>
                  <a:lnTo>
                    <a:pt x="29625" y="9624"/>
                  </a:lnTo>
                  <a:lnTo>
                    <a:pt x="2962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8ac37fa1c7_1_1314"/>
            <p:cNvSpPr/>
            <p:nvPr/>
          </p:nvSpPr>
          <p:spPr>
            <a:xfrm>
              <a:off x="7805912" y="4279127"/>
              <a:ext cx="1022844" cy="86247"/>
            </a:xfrm>
            <a:custGeom>
              <a:rect b="b" l="l" r="r" t="t"/>
              <a:pathLst>
                <a:path extrusionOk="0" h="2691" w="31914">
                  <a:moveTo>
                    <a:pt x="1" y="0"/>
                  </a:moveTo>
                  <a:lnTo>
                    <a:pt x="1" y="2690"/>
                  </a:lnTo>
                  <a:lnTo>
                    <a:pt x="31914" y="2690"/>
                  </a:lnTo>
                  <a:lnTo>
                    <a:pt x="319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8ac37fa1c7_1_1314"/>
            <p:cNvSpPr/>
            <p:nvPr/>
          </p:nvSpPr>
          <p:spPr>
            <a:xfrm>
              <a:off x="8297527" y="4279127"/>
              <a:ext cx="531229" cy="394696"/>
            </a:xfrm>
            <a:custGeom>
              <a:rect b="b" l="l" r="r" t="t"/>
              <a:pathLst>
                <a:path extrusionOk="0" h="12315" w="16575">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8ac37fa1c7_1_1314"/>
            <p:cNvSpPr/>
            <p:nvPr/>
          </p:nvSpPr>
          <p:spPr>
            <a:xfrm>
              <a:off x="7978886" y="4415115"/>
              <a:ext cx="192268" cy="46088"/>
            </a:xfrm>
            <a:custGeom>
              <a:rect b="b" l="l" r="r" t="t"/>
              <a:pathLst>
                <a:path extrusionOk="0" h="1438" w="5999">
                  <a:moveTo>
                    <a:pt x="0" y="1"/>
                  </a:moveTo>
                  <a:lnTo>
                    <a:pt x="0" y="1438"/>
                  </a:lnTo>
                  <a:lnTo>
                    <a:pt x="5999" y="1438"/>
                  </a:lnTo>
                  <a:lnTo>
                    <a:pt x="59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8ac37fa1c7_1_1314"/>
            <p:cNvSpPr/>
            <p:nvPr/>
          </p:nvSpPr>
          <p:spPr>
            <a:xfrm>
              <a:off x="7953726" y="4519566"/>
              <a:ext cx="247426" cy="98009"/>
            </a:xfrm>
            <a:custGeom>
              <a:rect b="b" l="l" r="r" t="t"/>
              <a:pathLst>
                <a:path extrusionOk="0" h="3058" w="7720">
                  <a:moveTo>
                    <a:pt x="0" y="0"/>
                  </a:moveTo>
                  <a:lnTo>
                    <a:pt x="0" y="3058"/>
                  </a:lnTo>
                  <a:lnTo>
                    <a:pt x="7720" y="3058"/>
                  </a:lnTo>
                  <a:lnTo>
                    <a:pt x="77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2" name="Google Shape;932;g8ac37fa1c7_1_1314"/>
          <p:cNvGrpSpPr/>
          <p:nvPr/>
        </p:nvGrpSpPr>
        <p:grpSpPr>
          <a:xfrm>
            <a:off x="8043992" y="3722915"/>
            <a:ext cx="509852" cy="559624"/>
            <a:chOff x="1203067" y="4113653"/>
            <a:chExt cx="509852" cy="559624"/>
          </a:xfrm>
        </p:grpSpPr>
        <p:sp>
          <p:nvSpPr>
            <p:cNvPr id="933" name="Google Shape;933;g8ac37fa1c7_1_1314"/>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8ac37fa1c7_1_1314"/>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8ac37fa1c7_1_1314"/>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8ac37fa1c7_1_1314"/>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8ac37fa1c7_1_1314"/>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8ac37fa1c7_1_1314"/>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8ac37fa1c7_1_1314"/>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8ac37fa1c7_1_1314"/>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8ac37fa1c7_1_1314"/>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8ac37fa1c7_1_1314"/>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8ac37fa1c7_1_1314"/>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8ac37fa1c7_1_1314"/>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8ac37fa1c7_1_1314"/>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8ac37fa1c7_1_1314"/>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8ac37fa1c7_1_1314"/>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8ac37fa1c7_1_1314"/>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8ac37fa1c7_1_1314"/>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8ac37fa1c7_1_1314"/>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8ac37fa1c7_1_1314"/>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8ac37fa1c7_1_1314"/>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8ac37fa1c7_1_1314"/>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4" name="Google Shape;954;g8ac37fa1c7_1_1314"/>
          <p:cNvGrpSpPr/>
          <p:nvPr/>
        </p:nvGrpSpPr>
        <p:grpSpPr>
          <a:xfrm>
            <a:off x="1203067" y="4113653"/>
            <a:ext cx="509852" cy="559624"/>
            <a:chOff x="1203067" y="4113653"/>
            <a:chExt cx="509852" cy="559624"/>
          </a:xfrm>
        </p:grpSpPr>
        <p:sp>
          <p:nvSpPr>
            <p:cNvPr id="955" name="Google Shape;955;g8ac37fa1c7_1_1314"/>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8ac37fa1c7_1_1314"/>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8ac37fa1c7_1_1314"/>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8ac37fa1c7_1_1314"/>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8ac37fa1c7_1_1314"/>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8ac37fa1c7_1_1314"/>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8ac37fa1c7_1_1314"/>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8ac37fa1c7_1_1314"/>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8ac37fa1c7_1_1314"/>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8ac37fa1c7_1_1314"/>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8ac37fa1c7_1_1314"/>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8ac37fa1c7_1_1314"/>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8ac37fa1c7_1_1314"/>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8ac37fa1c7_1_1314"/>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8ac37fa1c7_1_1314"/>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8ac37fa1c7_1_1314"/>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8ac37fa1c7_1_1314"/>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8ac37fa1c7_1_1314"/>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8ac37fa1c7_1_1314"/>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8ac37fa1c7_1_1314"/>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8ac37fa1c7_1_1314"/>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6" name="Shape 976"/>
        <p:cNvGrpSpPr/>
        <p:nvPr/>
      </p:nvGrpSpPr>
      <p:grpSpPr>
        <a:xfrm>
          <a:off x="0" y="0"/>
          <a:ext cx="0" cy="0"/>
          <a:chOff x="0" y="0"/>
          <a:chExt cx="0" cy="0"/>
        </a:xfrm>
      </p:grpSpPr>
      <p:sp>
        <p:nvSpPr>
          <p:cNvPr id="977" name="Google Shape;977;g8ac37fa1c7_1_138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8ac37fa1c7_1_1382"/>
          <p:cNvSpPr txBox="1"/>
          <p:nvPr>
            <p:ph type="title"/>
          </p:nvPr>
        </p:nvSpPr>
        <p:spPr>
          <a:xfrm>
            <a:off x="1140950" y="2667600"/>
            <a:ext cx="3800400" cy="448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27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79" name="Google Shape;979;g8ac37fa1c7_1_1382"/>
          <p:cNvSpPr txBox="1"/>
          <p:nvPr>
            <p:ph idx="1" type="body"/>
          </p:nvPr>
        </p:nvSpPr>
        <p:spPr>
          <a:xfrm>
            <a:off x="1140950" y="3212150"/>
            <a:ext cx="3800400" cy="1388700"/>
          </a:xfrm>
          <a:prstGeom prst="rect">
            <a:avLst/>
          </a:prstGeom>
          <a:noFill/>
          <a:ln>
            <a:noFill/>
          </a:ln>
        </p:spPr>
        <p:txBody>
          <a:bodyPr anchorCtr="0" anchor="t" bIns="91425" lIns="91425" spcFirstLastPara="1" rIns="91425" wrap="square" tIns="91425">
            <a:noAutofit/>
          </a:bodyPr>
          <a:lstStyle>
            <a:lvl1pPr indent="-298450" lvl="0" marL="457200" rtl="0" algn="r">
              <a:lnSpc>
                <a:spcPct val="100000"/>
              </a:lnSpc>
              <a:spcBef>
                <a:spcPts val="0"/>
              </a:spcBef>
              <a:spcAft>
                <a:spcPts val="0"/>
              </a:spcAft>
              <a:buSzPts val="1100"/>
              <a:buChar char="●"/>
              <a:defRPr sz="1200"/>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grpSp>
        <p:nvGrpSpPr>
          <p:cNvPr id="980" name="Google Shape;980;g8ac37fa1c7_1_1382"/>
          <p:cNvGrpSpPr/>
          <p:nvPr/>
        </p:nvGrpSpPr>
        <p:grpSpPr>
          <a:xfrm>
            <a:off x="5732681" y="1433144"/>
            <a:ext cx="623168" cy="481718"/>
            <a:chOff x="5732681" y="1433144"/>
            <a:chExt cx="623168" cy="481718"/>
          </a:xfrm>
        </p:grpSpPr>
        <p:sp>
          <p:nvSpPr>
            <p:cNvPr id="981" name="Google Shape;981;g8ac37fa1c7_1_1382"/>
            <p:cNvSpPr/>
            <p:nvPr/>
          </p:nvSpPr>
          <p:spPr>
            <a:xfrm>
              <a:off x="5732681" y="1433144"/>
              <a:ext cx="623168" cy="481718"/>
            </a:xfrm>
            <a:custGeom>
              <a:rect b="b" l="l" r="r" t="t"/>
              <a:pathLst>
                <a:path extrusionOk="0" h="15022" w="19433">
                  <a:moveTo>
                    <a:pt x="1" y="1"/>
                  </a:moveTo>
                  <a:lnTo>
                    <a:pt x="1" y="15022"/>
                  </a:lnTo>
                  <a:lnTo>
                    <a:pt x="19433" y="15022"/>
                  </a:lnTo>
                  <a:lnTo>
                    <a:pt x="194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8ac37fa1c7_1_1382"/>
            <p:cNvSpPr/>
            <p:nvPr/>
          </p:nvSpPr>
          <p:spPr>
            <a:xfrm>
              <a:off x="5780910" y="1606758"/>
              <a:ext cx="526709" cy="264172"/>
            </a:xfrm>
            <a:custGeom>
              <a:rect b="b" l="l" r="r" t="t"/>
              <a:pathLst>
                <a:path extrusionOk="0" h="8238" w="16425">
                  <a:moveTo>
                    <a:pt x="11045" y="0"/>
                  </a:moveTo>
                  <a:lnTo>
                    <a:pt x="6650" y="5264"/>
                  </a:lnTo>
                  <a:lnTo>
                    <a:pt x="3977" y="2473"/>
                  </a:lnTo>
                  <a:lnTo>
                    <a:pt x="0" y="8238"/>
                  </a:lnTo>
                  <a:lnTo>
                    <a:pt x="16425" y="8238"/>
                  </a:lnTo>
                  <a:lnTo>
                    <a:pt x="1104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8ac37fa1c7_1_1382"/>
            <p:cNvSpPr/>
            <p:nvPr/>
          </p:nvSpPr>
          <p:spPr>
            <a:xfrm>
              <a:off x="5967896" y="1584791"/>
              <a:ext cx="89500" cy="76417"/>
            </a:xfrm>
            <a:custGeom>
              <a:rect b="b" l="l" r="r" t="t"/>
              <a:pathLst>
                <a:path extrusionOk="0" h="2383" w="2791">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4" name="Google Shape;984;g8ac37fa1c7_1_1382"/>
          <p:cNvGrpSpPr/>
          <p:nvPr/>
        </p:nvGrpSpPr>
        <p:grpSpPr>
          <a:xfrm>
            <a:off x="7529776" y="988432"/>
            <a:ext cx="845524" cy="1094143"/>
            <a:chOff x="7529776" y="988432"/>
            <a:chExt cx="845524" cy="1094143"/>
          </a:xfrm>
        </p:grpSpPr>
        <p:sp>
          <p:nvSpPr>
            <p:cNvPr id="985" name="Google Shape;985;g8ac37fa1c7_1_1382"/>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8ac37fa1c7_1_1382"/>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8ac37fa1c7_1_1382"/>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8ac37fa1c7_1_1382"/>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g8ac37fa1c7_1_1382"/>
          <p:cNvGrpSpPr/>
          <p:nvPr/>
        </p:nvGrpSpPr>
        <p:grpSpPr>
          <a:xfrm>
            <a:off x="5334050" y="371742"/>
            <a:ext cx="608705" cy="787129"/>
            <a:chOff x="5334050" y="371742"/>
            <a:chExt cx="608705" cy="787129"/>
          </a:xfrm>
        </p:grpSpPr>
        <p:sp>
          <p:nvSpPr>
            <p:cNvPr id="990" name="Google Shape;990;g8ac37fa1c7_1_1382"/>
            <p:cNvSpPr/>
            <p:nvPr/>
          </p:nvSpPr>
          <p:spPr>
            <a:xfrm>
              <a:off x="5334050" y="371742"/>
              <a:ext cx="608705" cy="787129"/>
            </a:xfrm>
            <a:custGeom>
              <a:rect b="b" l="l" r="r" t="t"/>
              <a:pathLst>
                <a:path extrusionOk="0" h="24546" w="18982">
                  <a:moveTo>
                    <a:pt x="518" y="0"/>
                  </a:moveTo>
                  <a:lnTo>
                    <a:pt x="0" y="24545"/>
                  </a:lnTo>
                  <a:lnTo>
                    <a:pt x="18480" y="24462"/>
                  </a:lnTo>
                  <a:lnTo>
                    <a:pt x="18981" y="385"/>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8ac37fa1c7_1_1382"/>
            <p:cNvSpPr/>
            <p:nvPr/>
          </p:nvSpPr>
          <p:spPr>
            <a:xfrm>
              <a:off x="5374230" y="400122"/>
              <a:ext cx="532609" cy="717478"/>
            </a:xfrm>
            <a:custGeom>
              <a:rect b="b" l="l" r="r" t="t"/>
              <a:pathLst>
                <a:path extrusionOk="0" h="22374" w="16609">
                  <a:moveTo>
                    <a:pt x="452" y="1"/>
                  </a:moveTo>
                  <a:lnTo>
                    <a:pt x="1" y="22374"/>
                  </a:lnTo>
                  <a:lnTo>
                    <a:pt x="16158" y="22173"/>
                  </a:lnTo>
                  <a:lnTo>
                    <a:pt x="16609" y="335"/>
                  </a:lnTo>
                  <a:lnTo>
                    <a:pt x="45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8ac37fa1c7_1_1382"/>
            <p:cNvSpPr/>
            <p:nvPr/>
          </p:nvSpPr>
          <p:spPr>
            <a:xfrm>
              <a:off x="5466938" y="523357"/>
              <a:ext cx="354186" cy="489222"/>
            </a:xfrm>
            <a:custGeom>
              <a:rect b="b" l="l" r="r" t="t"/>
              <a:pathLst>
                <a:path extrusionOk="0" h="15256" w="11045">
                  <a:moveTo>
                    <a:pt x="11045" y="1"/>
                  </a:moveTo>
                  <a:lnTo>
                    <a:pt x="318" y="185"/>
                  </a:lnTo>
                  <a:lnTo>
                    <a:pt x="0" y="15038"/>
                  </a:lnTo>
                  <a:lnTo>
                    <a:pt x="10727" y="15256"/>
                  </a:lnTo>
                  <a:lnTo>
                    <a:pt x="1104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8ac37fa1c7_1_1382"/>
            <p:cNvSpPr/>
            <p:nvPr/>
          </p:nvSpPr>
          <p:spPr>
            <a:xfrm>
              <a:off x="5472293" y="523357"/>
              <a:ext cx="348830" cy="489222"/>
            </a:xfrm>
            <a:custGeom>
              <a:rect b="b" l="l" r="r" t="t"/>
              <a:pathLst>
                <a:path extrusionOk="0" h="15256" w="10878">
                  <a:moveTo>
                    <a:pt x="10878" y="1"/>
                  </a:moveTo>
                  <a:lnTo>
                    <a:pt x="0" y="7202"/>
                  </a:lnTo>
                  <a:lnTo>
                    <a:pt x="10560" y="15256"/>
                  </a:lnTo>
                  <a:lnTo>
                    <a:pt x="1087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g8ac37fa1c7_1_1382"/>
          <p:cNvGrpSpPr/>
          <p:nvPr/>
        </p:nvGrpSpPr>
        <p:grpSpPr>
          <a:xfrm>
            <a:off x="7179887" y="2301692"/>
            <a:ext cx="608705" cy="786584"/>
            <a:chOff x="7179887" y="2301692"/>
            <a:chExt cx="608705" cy="786584"/>
          </a:xfrm>
        </p:grpSpPr>
        <p:sp>
          <p:nvSpPr>
            <p:cNvPr id="995" name="Google Shape;995;g8ac37fa1c7_1_1382"/>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8ac37fa1c7_1_1382"/>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8ac37fa1c7_1_1382"/>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g8ac37fa1c7_1_1382"/>
          <p:cNvGrpSpPr/>
          <p:nvPr/>
        </p:nvGrpSpPr>
        <p:grpSpPr>
          <a:xfrm>
            <a:off x="4941319" y="2011289"/>
            <a:ext cx="363838" cy="471007"/>
            <a:chOff x="4941319" y="2011289"/>
            <a:chExt cx="363838" cy="471007"/>
          </a:xfrm>
        </p:grpSpPr>
        <p:sp>
          <p:nvSpPr>
            <p:cNvPr id="999" name="Google Shape;999;g8ac37fa1c7_1_1382"/>
            <p:cNvSpPr/>
            <p:nvPr/>
          </p:nvSpPr>
          <p:spPr>
            <a:xfrm>
              <a:off x="4941319" y="2011289"/>
              <a:ext cx="363838" cy="471007"/>
            </a:xfrm>
            <a:custGeom>
              <a:rect b="b" l="l" r="r" t="t"/>
              <a:pathLst>
                <a:path extrusionOk="0" h="14688" w="11346">
                  <a:moveTo>
                    <a:pt x="301" y="0"/>
                  </a:moveTo>
                  <a:lnTo>
                    <a:pt x="0" y="14687"/>
                  </a:lnTo>
                  <a:lnTo>
                    <a:pt x="11044" y="14637"/>
                  </a:lnTo>
                  <a:lnTo>
                    <a:pt x="11345" y="234"/>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8ac37fa1c7_1_1382"/>
            <p:cNvSpPr/>
            <p:nvPr/>
          </p:nvSpPr>
          <p:spPr>
            <a:xfrm>
              <a:off x="4964889" y="2027900"/>
              <a:ext cx="318815" cy="429737"/>
            </a:xfrm>
            <a:custGeom>
              <a:rect b="b" l="l" r="r" t="t"/>
              <a:pathLst>
                <a:path extrusionOk="0" h="13401" w="9942">
                  <a:moveTo>
                    <a:pt x="284" y="0"/>
                  </a:moveTo>
                  <a:lnTo>
                    <a:pt x="0" y="13401"/>
                  </a:lnTo>
                  <a:lnTo>
                    <a:pt x="9674" y="13284"/>
                  </a:lnTo>
                  <a:lnTo>
                    <a:pt x="9942" y="201"/>
                  </a:lnTo>
                  <a:lnTo>
                    <a:pt x="28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8ac37fa1c7_1_1382"/>
            <p:cNvSpPr/>
            <p:nvPr/>
          </p:nvSpPr>
          <p:spPr>
            <a:xfrm>
              <a:off x="5020590" y="2101848"/>
              <a:ext cx="211678" cy="293097"/>
            </a:xfrm>
            <a:custGeom>
              <a:rect b="b" l="l" r="r" t="t"/>
              <a:pathLst>
                <a:path extrusionOk="0" h="9140" w="6601">
                  <a:moveTo>
                    <a:pt x="6601" y="0"/>
                  </a:moveTo>
                  <a:lnTo>
                    <a:pt x="185" y="117"/>
                  </a:lnTo>
                  <a:lnTo>
                    <a:pt x="1" y="9006"/>
                  </a:lnTo>
                  <a:lnTo>
                    <a:pt x="6417" y="9140"/>
                  </a:lnTo>
                  <a:lnTo>
                    <a:pt x="66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8ac37fa1c7_1_1382"/>
            <p:cNvSpPr/>
            <p:nvPr/>
          </p:nvSpPr>
          <p:spPr>
            <a:xfrm>
              <a:off x="5023829" y="2101848"/>
              <a:ext cx="208439" cy="293097"/>
            </a:xfrm>
            <a:custGeom>
              <a:rect b="b" l="l" r="r" t="t"/>
              <a:pathLst>
                <a:path extrusionOk="0" h="9140" w="6500">
                  <a:moveTo>
                    <a:pt x="6500" y="0"/>
                  </a:moveTo>
                  <a:lnTo>
                    <a:pt x="0" y="4311"/>
                  </a:lnTo>
                  <a:lnTo>
                    <a:pt x="6316" y="9140"/>
                  </a:lnTo>
                  <a:lnTo>
                    <a:pt x="650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3" name="Google Shape;1003;g8ac37fa1c7_1_1382"/>
          <p:cNvGrpSpPr/>
          <p:nvPr/>
        </p:nvGrpSpPr>
        <p:grpSpPr>
          <a:xfrm>
            <a:off x="6810181" y="513737"/>
            <a:ext cx="556211" cy="535271"/>
            <a:chOff x="6810181" y="513737"/>
            <a:chExt cx="556211" cy="535271"/>
          </a:xfrm>
        </p:grpSpPr>
        <p:sp>
          <p:nvSpPr>
            <p:cNvPr id="1004" name="Google Shape;1004;g8ac37fa1c7_1_1382"/>
            <p:cNvSpPr/>
            <p:nvPr/>
          </p:nvSpPr>
          <p:spPr>
            <a:xfrm>
              <a:off x="6946821" y="513737"/>
              <a:ext cx="273279" cy="121119"/>
            </a:xfrm>
            <a:custGeom>
              <a:rect b="b" l="l" r="r" t="t"/>
              <a:pathLst>
                <a:path extrusionOk="0" h="3777" w="8522">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8ac37fa1c7_1_1382"/>
            <p:cNvSpPr/>
            <p:nvPr/>
          </p:nvSpPr>
          <p:spPr>
            <a:xfrm>
              <a:off x="6810181" y="619271"/>
              <a:ext cx="556211" cy="429737"/>
            </a:xfrm>
            <a:custGeom>
              <a:rect b="b" l="l" r="r" t="t"/>
              <a:pathLst>
                <a:path extrusionOk="0" h="13401" w="17345">
                  <a:moveTo>
                    <a:pt x="1" y="1"/>
                  </a:moveTo>
                  <a:lnTo>
                    <a:pt x="67" y="13050"/>
                  </a:lnTo>
                  <a:lnTo>
                    <a:pt x="17077" y="13401"/>
                  </a:lnTo>
                  <a:lnTo>
                    <a:pt x="17344" y="351"/>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8ac37fa1c7_1_1382"/>
            <p:cNvSpPr/>
            <p:nvPr/>
          </p:nvSpPr>
          <p:spPr>
            <a:xfrm>
              <a:off x="6839106" y="647138"/>
              <a:ext cx="507436" cy="376697"/>
            </a:xfrm>
            <a:custGeom>
              <a:rect b="b" l="l" r="r" t="t"/>
              <a:pathLst>
                <a:path extrusionOk="0" h="11747" w="15824">
                  <a:moveTo>
                    <a:pt x="1" y="0"/>
                  </a:moveTo>
                  <a:lnTo>
                    <a:pt x="151" y="11429"/>
                  </a:lnTo>
                  <a:lnTo>
                    <a:pt x="15590" y="11747"/>
                  </a:lnTo>
                  <a:lnTo>
                    <a:pt x="15824" y="318"/>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8ac37fa1c7_1_1382"/>
            <p:cNvSpPr/>
            <p:nvPr/>
          </p:nvSpPr>
          <p:spPr>
            <a:xfrm>
              <a:off x="6913599" y="713036"/>
              <a:ext cx="346169" cy="249710"/>
            </a:xfrm>
            <a:custGeom>
              <a:rect b="b" l="l" r="r" t="t"/>
              <a:pathLst>
                <a:path extrusionOk="0" h="7787" w="10795">
                  <a:moveTo>
                    <a:pt x="151" y="1"/>
                  </a:moveTo>
                  <a:lnTo>
                    <a:pt x="0" y="7570"/>
                  </a:lnTo>
                  <a:lnTo>
                    <a:pt x="10794" y="7787"/>
                  </a:lnTo>
                  <a:lnTo>
                    <a:pt x="10660" y="218"/>
                  </a:ln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8ac37fa1c7_1_1382"/>
            <p:cNvSpPr/>
            <p:nvPr/>
          </p:nvSpPr>
          <p:spPr>
            <a:xfrm>
              <a:off x="6969300" y="779480"/>
              <a:ext cx="238999" cy="5932"/>
            </a:xfrm>
            <a:custGeom>
              <a:rect b="b" l="l" r="r" t="t"/>
              <a:pathLst>
                <a:path extrusionOk="0" h="185" w="7453">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8ac37fa1c7_1_1382"/>
            <p:cNvSpPr/>
            <p:nvPr/>
          </p:nvSpPr>
          <p:spPr>
            <a:xfrm>
              <a:off x="6969300" y="817512"/>
              <a:ext cx="238999" cy="5387"/>
            </a:xfrm>
            <a:custGeom>
              <a:rect b="b" l="l" r="r" t="t"/>
              <a:pathLst>
                <a:path extrusionOk="0" h="168" w="7453">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8ac37fa1c7_1_1382"/>
            <p:cNvSpPr/>
            <p:nvPr/>
          </p:nvSpPr>
          <p:spPr>
            <a:xfrm>
              <a:off x="6969300" y="855031"/>
              <a:ext cx="238999" cy="5932"/>
            </a:xfrm>
            <a:custGeom>
              <a:rect b="b" l="l" r="r" t="t"/>
              <a:pathLst>
                <a:path extrusionOk="0" h="185" w="7453">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8ac37fa1c7_1_1382"/>
            <p:cNvSpPr/>
            <p:nvPr/>
          </p:nvSpPr>
          <p:spPr>
            <a:xfrm>
              <a:off x="7123641" y="893063"/>
              <a:ext cx="84658" cy="5387"/>
            </a:xfrm>
            <a:custGeom>
              <a:rect b="b" l="l" r="r" t="t"/>
              <a:pathLst>
                <a:path extrusionOk="0" h="168" w="264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8ac37fa1c7_1_1382"/>
            <p:cNvSpPr/>
            <p:nvPr/>
          </p:nvSpPr>
          <p:spPr>
            <a:xfrm>
              <a:off x="7161128" y="723522"/>
              <a:ext cx="92194" cy="83536"/>
            </a:xfrm>
            <a:custGeom>
              <a:rect b="b" l="l" r="r" t="t"/>
              <a:pathLst>
                <a:path extrusionOk="0" h="2605" w="2875">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8ac37fa1c7_1_1382"/>
            <p:cNvSpPr/>
            <p:nvPr/>
          </p:nvSpPr>
          <p:spPr>
            <a:xfrm>
              <a:off x="6952721" y="886073"/>
              <a:ext cx="70196" cy="43580"/>
            </a:xfrm>
            <a:custGeom>
              <a:rect b="b" l="l" r="r" t="t"/>
              <a:pathLst>
                <a:path extrusionOk="0" h="1359" w="2189">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g8ac37fa1c7_1_1382"/>
          <p:cNvGrpSpPr/>
          <p:nvPr/>
        </p:nvGrpSpPr>
        <p:grpSpPr>
          <a:xfrm>
            <a:off x="4580175" y="1048462"/>
            <a:ext cx="853573" cy="820864"/>
            <a:chOff x="4580175" y="1048462"/>
            <a:chExt cx="853573" cy="820864"/>
          </a:xfrm>
        </p:grpSpPr>
        <p:sp>
          <p:nvSpPr>
            <p:cNvPr id="1015" name="Google Shape;1015;g8ac37fa1c7_1_1382"/>
            <p:cNvSpPr/>
            <p:nvPr/>
          </p:nvSpPr>
          <p:spPr>
            <a:xfrm>
              <a:off x="4789672" y="1048462"/>
              <a:ext cx="419571" cy="185414"/>
            </a:xfrm>
            <a:custGeom>
              <a:rect b="b" l="l" r="r" t="t"/>
              <a:pathLst>
                <a:path extrusionOk="0" h="5782" w="13084">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8ac37fa1c7_1_1382"/>
            <p:cNvSpPr/>
            <p:nvPr/>
          </p:nvSpPr>
          <p:spPr>
            <a:xfrm>
              <a:off x="4580175" y="1210275"/>
              <a:ext cx="853573" cy="659051"/>
            </a:xfrm>
            <a:custGeom>
              <a:rect b="b" l="l" r="r" t="t"/>
              <a:pathLst>
                <a:path extrusionOk="0" h="20552" w="26618">
                  <a:moveTo>
                    <a:pt x="0" y="0"/>
                  </a:moveTo>
                  <a:lnTo>
                    <a:pt x="101" y="20034"/>
                  </a:lnTo>
                  <a:lnTo>
                    <a:pt x="26216" y="20552"/>
                  </a:lnTo>
                  <a:lnTo>
                    <a:pt x="26617" y="5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8ac37fa1c7_1_1382"/>
            <p:cNvSpPr/>
            <p:nvPr/>
          </p:nvSpPr>
          <p:spPr>
            <a:xfrm>
              <a:off x="4624653" y="1253117"/>
              <a:ext cx="778535" cy="577632"/>
            </a:xfrm>
            <a:custGeom>
              <a:rect b="b" l="l" r="r" t="t"/>
              <a:pathLst>
                <a:path extrusionOk="0" h="18013" w="24278">
                  <a:moveTo>
                    <a:pt x="0" y="1"/>
                  </a:moveTo>
                  <a:lnTo>
                    <a:pt x="234" y="17545"/>
                  </a:lnTo>
                  <a:lnTo>
                    <a:pt x="23927" y="18013"/>
                  </a:lnTo>
                  <a:lnTo>
                    <a:pt x="24278" y="502"/>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8ac37fa1c7_1_1382"/>
            <p:cNvSpPr/>
            <p:nvPr/>
          </p:nvSpPr>
          <p:spPr>
            <a:xfrm>
              <a:off x="4738781" y="1354386"/>
              <a:ext cx="531006" cy="383656"/>
            </a:xfrm>
            <a:custGeom>
              <a:rect b="b" l="l" r="r" t="t"/>
              <a:pathLst>
                <a:path extrusionOk="0" h="11964" w="16559">
                  <a:moveTo>
                    <a:pt x="234" y="1"/>
                  </a:moveTo>
                  <a:lnTo>
                    <a:pt x="0" y="11613"/>
                  </a:lnTo>
                  <a:lnTo>
                    <a:pt x="16558" y="11964"/>
                  </a:lnTo>
                  <a:lnTo>
                    <a:pt x="16358" y="318"/>
                  </a:lnTo>
                  <a:lnTo>
                    <a:pt x="23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8ac37fa1c7_1_1382"/>
            <p:cNvSpPr/>
            <p:nvPr/>
          </p:nvSpPr>
          <p:spPr>
            <a:xfrm>
              <a:off x="4824497" y="1456746"/>
              <a:ext cx="366532" cy="8049"/>
            </a:xfrm>
            <a:custGeom>
              <a:rect b="b" l="l" r="r" t="t"/>
              <a:pathLst>
                <a:path extrusionOk="0" h="251" w="1143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8ac37fa1c7_1_1382"/>
            <p:cNvSpPr/>
            <p:nvPr/>
          </p:nvSpPr>
          <p:spPr>
            <a:xfrm>
              <a:off x="4824497" y="1514596"/>
              <a:ext cx="366532" cy="8081"/>
            </a:xfrm>
            <a:custGeom>
              <a:rect b="b" l="l" r="r" t="t"/>
              <a:pathLst>
                <a:path extrusionOk="0" h="252" w="1143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8ac37fa1c7_1_1382"/>
            <p:cNvSpPr/>
            <p:nvPr/>
          </p:nvSpPr>
          <p:spPr>
            <a:xfrm>
              <a:off x="4824497" y="1572477"/>
              <a:ext cx="366532" cy="8594"/>
            </a:xfrm>
            <a:custGeom>
              <a:rect b="b" l="l" r="r" t="t"/>
              <a:pathLst>
                <a:path extrusionOk="0" h="268" w="1143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8ac37fa1c7_1_1382"/>
            <p:cNvSpPr/>
            <p:nvPr/>
          </p:nvSpPr>
          <p:spPr>
            <a:xfrm>
              <a:off x="5060803" y="1630327"/>
              <a:ext cx="130226" cy="8594"/>
            </a:xfrm>
            <a:custGeom>
              <a:rect b="b" l="l" r="r" t="t"/>
              <a:pathLst>
                <a:path extrusionOk="0" h="268" w="4061">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8ac37fa1c7_1_1382"/>
            <p:cNvSpPr/>
            <p:nvPr/>
          </p:nvSpPr>
          <p:spPr>
            <a:xfrm>
              <a:off x="5119198" y="1370260"/>
              <a:ext cx="140937" cy="128366"/>
            </a:xfrm>
            <a:custGeom>
              <a:rect b="b" l="l" r="r" t="t"/>
              <a:pathLst>
                <a:path extrusionOk="0" h="4003" w="4395">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8ac37fa1c7_1_1382"/>
            <p:cNvSpPr/>
            <p:nvPr/>
          </p:nvSpPr>
          <p:spPr>
            <a:xfrm>
              <a:off x="4798779" y="1619777"/>
              <a:ext cx="108260" cy="67246"/>
            </a:xfrm>
            <a:custGeom>
              <a:rect b="b" l="l" r="r" t="t"/>
              <a:pathLst>
                <a:path extrusionOk="0" h="2097" w="3376">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5" name="Google Shape;1025;g8ac37fa1c7_1_1382"/>
          <p:cNvGrpSpPr/>
          <p:nvPr/>
        </p:nvGrpSpPr>
        <p:grpSpPr>
          <a:xfrm>
            <a:off x="2595036" y="1014695"/>
            <a:ext cx="1585449" cy="1152538"/>
            <a:chOff x="2595036" y="1014695"/>
            <a:chExt cx="1585449" cy="1152538"/>
          </a:xfrm>
        </p:grpSpPr>
        <p:sp>
          <p:nvSpPr>
            <p:cNvPr id="1026" name="Google Shape;1026;g8ac37fa1c7_1_1382"/>
            <p:cNvSpPr/>
            <p:nvPr/>
          </p:nvSpPr>
          <p:spPr>
            <a:xfrm>
              <a:off x="2856483" y="1388410"/>
              <a:ext cx="139365" cy="297683"/>
            </a:xfrm>
            <a:custGeom>
              <a:rect b="b" l="l" r="r" t="t"/>
              <a:pathLst>
                <a:path extrusionOk="0" h="9283" w="4346">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8ac37fa1c7_1_1382"/>
            <p:cNvSpPr/>
            <p:nvPr/>
          </p:nvSpPr>
          <p:spPr>
            <a:xfrm>
              <a:off x="2974363" y="1014695"/>
              <a:ext cx="43965" cy="732486"/>
            </a:xfrm>
            <a:custGeom>
              <a:rect b="b" l="l" r="r" t="t"/>
              <a:pathLst>
                <a:path extrusionOk="0" h="22842" w="1371">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8ac37fa1c7_1_1382"/>
            <p:cNvSpPr/>
            <p:nvPr/>
          </p:nvSpPr>
          <p:spPr>
            <a:xfrm>
              <a:off x="3009188" y="1170543"/>
              <a:ext cx="155976" cy="533218"/>
            </a:xfrm>
            <a:custGeom>
              <a:rect b="b" l="l" r="r" t="t"/>
              <a:pathLst>
                <a:path extrusionOk="0" h="16628" w="4864">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8ac37fa1c7_1_1382"/>
            <p:cNvSpPr/>
            <p:nvPr/>
          </p:nvSpPr>
          <p:spPr>
            <a:xfrm>
              <a:off x="2823806" y="1663004"/>
              <a:ext cx="345110" cy="254007"/>
            </a:xfrm>
            <a:custGeom>
              <a:rect b="b" l="l" r="r" t="t"/>
              <a:pathLst>
                <a:path extrusionOk="0" h="7921" w="10762">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8ac37fa1c7_1_1382"/>
            <p:cNvSpPr/>
            <p:nvPr/>
          </p:nvSpPr>
          <p:spPr>
            <a:xfrm>
              <a:off x="2824896" y="1728903"/>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8ac37fa1c7_1_1382"/>
            <p:cNvSpPr/>
            <p:nvPr/>
          </p:nvSpPr>
          <p:spPr>
            <a:xfrm>
              <a:off x="2824896" y="1751414"/>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8ac37fa1c7_1_1382"/>
            <p:cNvSpPr/>
            <p:nvPr/>
          </p:nvSpPr>
          <p:spPr>
            <a:xfrm>
              <a:off x="2595036" y="1915920"/>
              <a:ext cx="1585449" cy="92194"/>
            </a:xfrm>
            <a:custGeom>
              <a:rect b="b" l="l" r="r" t="t"/>
              <a:pathLst>
                <a:path extrusionOk="0" h="2875" w="49441">
                  <a:moveTo>
                    <a:pt x="0" y="0"/>
                  </a:moveTo>
                  <a:lnTo>
                    <a:pt x="0" y="2874"/>
                  </a:lnTo>
                  <a:lnTo>
                    <a:pt x="49441" y="2874"/>
                  </a:lnTo>
                  <a:lnTo>
                    <a:pt x="4944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8ac37fa1c7_1_1382"/>
            <p:cNvSpPr/>
            <p:nvPr/>
          </p:nvSpPr>
          <p:spPr>
            <a:xfrm>
              <a:off x="2895605"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8ac37fa1c7_1_1382"/>
            <p:cNvSpPr/>
            <p:nvPr/>
          </p:nvSpPr>
          <p:spPr>
            <a:xfrm>
              <a:off x="3765212"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8ac37fa1c7_1_1382"/>
            <p:cNvSpPr/>
            <p:nvPr/>
          </p:nvSpPr>
          <p:spPr>
            <a:xfrm>
              <a:off x="3465156" y="1579436"/>
              <a:ext cx="498329" cy="334368"/>
            </a:xfrm>
            <a:custGeom>
              <a:rect b="b" l="l" r="r" t="t"/>
              <a:pathLst>
                <a:path extrusionOk="0" h="10427" w="15540">
                  <a:moveTo>
                    <a:pt x="1120" y="0"/>
                  </a:moveTo>
                  <a:lnTo>
                    <a:pt x="1" y="10426"/>
                  </a:lnTo>
                  <a:lnTo>
                    <a:pt x="14354" y="10426"/>
                  </a:lnTo>
                  <a:lnTo>
                    <a:pt x="1554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8ac37fa1c7_1_1382"/>
            <p:cNvSpPr/>
            <p:nvPr/>
          </p:nvSpPr>
          <p:spPr>
            <a:xfrm>
              <a:off x="3485006" y="1603551"/>
              <a:ext cx="449009" cy="292552"/>
            </a:xfrm>
            <a:custGeom>
              <a:rect b="b" l="l" r="r" t="t"/>
              <a:pathLst>
                <a:path extrusionOk="0" h="9123" w="14002">
                  <a:moveTo>
                    <a:pt x="1086" y="0"/>
                  </a:moveTo>
                  <a:lnTo>
                    <a:pt x="0" y="9123"/>
                  </a:lnTo>
                  <a:lnTo>
                    <a:pt x="12949" y="9123"/>
                  </a:lnTo>
                  <a:lnTo>
                    <a:pt x="140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8ac37fa1c7_1_1382"/>
            <p:cNvSpPr/>
            <p:nvPr/>
          </p:nvSpPr>
          <p:spPr>
            <a:xfrm>
              <a:off x="3568574" y="1652839"/>
              <a:ext cx="275428" cy="193976"/>
            </a:xfrm>
            <a:custGeom>
              <a:rect b="b" l="l" r="r" t="t"/>
              <a:pathLst>
                <a:path extrusionOk="0" h="6049" w="8589">
                  <a:moveTo>
                    <a:pt x="669" y="0"/>
                  </a:moveTo>
                  <a:lnTo>
                    <a:pt x="1" y="6049"/>
                  </a:lnTo>
                  <a:lnTo>
                    <a:pt x="8171" y="6049"/>
                  </a:lnTo>
                  <a:lnTo>
                    <a:pt x="858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8ac37fa1c7_1_1382"/>
            <p:cNvSpPr/>
            <p:nvPr/>
          </p:nvSpPr>
          <p:spPr>
            <a:xfrm>
              <a:off x="3925421" y="1710688"/>
              <a:ext cx="116854" cy="204719"/>
            </a:xfrm>
            <a:custGeom>
              <a:rect b="b" l="l" r="r" t="t"/>
              <a:pathLst>
                <a:path extrusionOk="0" h="6384" w="3644">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9" name="Google Shape;1039;g8ac37fa1c7_1_1382"/>
          <p:cNvGrpSpPr/>
          <p:nvPr/>
        </p:nvGrpSpPr>
        <p:grpSpPr>
          <a:xfrm>
            <a:off x="3922214" y="644989"/>
            <a:ext cx="381507" cy="581929"/>
            <a:chOff x="3922214" y="644989"/>
            <a:chExt cx="381507" cy="581929"/>
          </a:xfrm>
        </p:grpSpPr>
        <p:sp>
          <p:nvSpPr>
            <p:cNvPr id="1040" name="Google Shape;1040;g8ac37fa1c7_1_1382"/>
            <p:cNvSpPr/>
            <p:nvPr/>
          </p:nvSpPr>
          <p:spPr>
            <a:xfrm>
              <a:off x="3922214" y="644989"/>
              <a:ext cx="381507" cy="581929"/>
            </a:xfrm>
            <a:custGeom>
              <a:rect b="b" l="l" r="r" t="t"/>
              <a:pathLst>
                <a:path extrusionOk="0" h="18147" w="11897">
                  <a:moveTo>
                    <a:pt x="0" y="1"/>
                  </a:moveTo>
                  <a:lnTo>
                    <a:pt x="0" y="18146"/>
                  </a:lnTo>
                  <a:lnTo>
                    <a:pt x="11897" y="18146"/>
                  </a:lnTo>
                  <a:lnTo>
                    <a:pt x="118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8ac37fa1c7_1_1382"/>
            <p:cNvSpPr/>
            <p:nvPr/>
          </p:nvSpPr>
          <p:spPr>
            <a:xfrm>
              <a:off x="3937735" y="665897"/>
              <a:ext cx="348862" cy="540658"/>
            </a:xfrm>
            <a:custGeom>
              <a:rect b="b" l="l" r="r" t="t"/>
              <a:pathLst>
                <a:path extrusionOk="0" h="16860" w="10879">
                  <a:moveTo>
                    <a:pt x="1" y="0"/>
                  </a:moveTo>
                  <a:lnTo>
                    <a:pt x="1" y="16859"/>
                  </a:lnTo>
                  <a:lnTo>
                    <a:pt x="10878" y="16859"/>
                  </a:lnTo>
                  <a:lnTo>
                    <a:pt x="1087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8ac37fa1c7_1_1382"/>
            <p:cNvSpPr/>
            <p:nvPr/>
          </p:nvSpPr>
          <p:spPr>
            <a:xfrm>
              <a:off x="4064722" y="848073"/>
              <a:ext cx="95946" cy="176307"/>
            </a:xfrm>
            <a:custGeom>
              <a:rect b="b" l="l" r="r" t="t"/>
              <a:pathLst>
                <a:path extrusionOk="0" h="5498" w="2992">
                  <a:moveTo>
                    <a:pt x="1" y="0"/>
                  </a:moveTo>
                  <a:lnTo>
                    <a:pt x="1" y="5497"/>
                  </a:lnTo>
                  <a:lnTo>
                    <a:pt x="2992" y="5497"/>
                  </a:lnTo>
                  <a:lnTo>
                    <a:pt x="29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3" name="Google Shape;1043;g8ac37fa1c7_1_1382"/>
          <p:cNvGrpSpPr/>
          <p:nvPr/>
        </p:nvGrpSpPr>
        <p:grpSpPr>
          <a:xfrm>
            <a:off x="3459801" y="499787"/>
            <a:ext cx="219181" cy="334368"/>
            <a:chOff x="3459801" y="499787"/>
            <a:chExt cx="219181" cy="334368"/>
          </a:xfrm>
        </p:grpSpPr>
        <p:sp>
          <p:nvSpPr>
            <p:cNvPr id="1044" name="Google Shape;1044;g8ac37fa1c7_1_1382"/>
            <p:cNvSpPr/>
            <p:nvPr/>
          </p:nvSpPr>
          <p:spPr>
            <a:xfrm>
              <a:off x="3459801" y="499787"/>
              <a:ext cx="219181" cy="334368"/>
            </a:xfrm>
            <a:custGeom>
              <a:rect b="b" l="l" r="r" t="t"/>
              <a:pathLst>
                <a:path extrusionOk="0" h="10427" w="6835">
                  <a:moveTo>
                    <a:pt x="1" y="1"/>
                  </a:moveTo>
                  <a:lnTo>
                    <a:pt x="1" y="10427"/>
                  </a:lnTo>
                  <a:lnTo>
                    <a:pt x="6835" y="10427"/>
                  </a:lnTo>
                  <a:lnTo>
                    <a:pt x="68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8ac37fa1c7_1_1382"/>
            <p:cNvSpPr/>
            <p:nvPr/>
          </p:nvSpPr>
          <p:spPr>
            <a:xfrm>
              <a:off x="3468908" y="511588"/>
              <a:ext cx="200422" cy="310798"/>
            </a:xfrm>
            <a:custGeom>
              <a:rect b="b" l="l" r="r" t="t"/>
              <a:pathLst>
                <a:path extrusionOk="0" h="9692" w="6250">
                  <a:moveTo>
                    <a:pt x="1" y="0"/>
                  </a:moveTo>
                  <a:lnTo>
                    <a:pt x="1" y="9691"/>
                  </a:lnTo>
                  <a:lnTo>
                    <a:pt x="6250" y="9691"/>
                  </a:lnTo>
                  <a:lnTo>
                    <a:pt x="625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8ac37fa1c7_1_1382"/>
            <p:cNvSpPr/>
            <p:nvPr/>
          </p:nvSpPr>
          <p:spPr>
            <a:xfrm>
              <a:off x="3541797" y="616064"/>
              <a:ext cx="55220" cy="101814"/>
            </a:xfrm>
            <a:custGeom>
              <a:rect b="b" l="l" r="r" t="t"/>
              <a:pathLst>
                <a:path extrusionOk="0" h="3175" w="1722">
                  <a:moveTo>
                    <a:pt x="0" y="0"/>
                  </a:moveTo>
                  <a:lnTo>
                    <a:pt x="0" y="3175"/>
                  </a:lnTo>
                  <a:lnTo>
                    <a:pt x="1721" y="3175"/>
                  </a:lnTo>
                  <a:lnTo>
                    <a:pt x="172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47" name="Shape 1047"/>
        <p:cNvGrpSpPr/>
        <p:nvPr/>
      </p:nvGrpSpPr>
      <p:grpSpPr>
        <a:xfrm>
          <a:off x="0" y="0"/>
          <a:ext cx="0" cy="0"/>
          <a:chOff x="0" y="0"/>
          <a:chExt cx="0" cy="0"/>
        </a:xfrm>
      </p:grpSpPr>
      <p:sp>
        <p:nvSpPr>
          <p:cNvPr id="1048" name="Google Shape;1048;g8ac37fa1c7_1_145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8ac37fa1c7_1_1453"/>
          <p:cNvSpPr txBox="1"/>
          <p:nvPr>
            <p:ph idx="1" type="body"/>
          </p:nvPr>
        </p:nvSpPr>
        <p:spPr>
          <a:xfrm>
            <a:off x="2776200" y="1514400"/>
            <a:ext cx="3591600" cy="1153200"/>
          </a:xfrm>
          <a:prstGeom prst="rect">
            <a:avLst/>
          </a:prstGeom>
          <a:noFill/>
          <a:ln>
            <a:noFill/>
          </a:ln>
        </p:spPr>
        <p:txBody>
          <a:bodyPr anchorCtr="0" anchor="t" bIns="91425" lIns="91425" spcFirstLastPara="1" rIns="91425" wrap="square" tIns="91425">
            <a:noAutofit/>
          </a:bodyPr>
          <a:lstStyle>
            <a:lvl1pPr indent="-298450" lvl="0" marL="457200" rtl="0" algn="ctr">
              <a:lnSpc>
                <a:spcPct val="100000"/>
              </a:lnSpc>
              <a:spcBef>
                <a:spcPts val="0"/>
              </a:spcBef>
              <a:spcAft>
                <a:spcPts val="0"/>
              </a:spcAft>
              <a:buSzPts val="1100"/>
              <a:buChar char="●"/>
              <a:defRPr sz="1200"/>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050" name="Google Shape;1050;g8ac37fa1c7_1_1453"/>
          <p:cNvSpPr txBox="1"/>
          <p:nvPr>
            <p:ph idx="2" type="body"/>
          </p:nvPr>
        </p:nvSpPr>
        <p:spPr>
          <a:xfrm>
            <a:off x="2776200" y="2937600"/>
            <a:ext cx="3591600" cy="1153200"/>
          </a:xfrm>
          <a:prstGeom prst="rect">
            <a:avLst/>
          </a:prstGeom>
          <a:noFill/>
          <a:ln>
            <a:noFill/>
          </a:ln>
        </p:spPr>
        <p:txBody>
          <a:bodyPr anchorCtr="0" anchor="t" bIns="91425" lIns="91425" spcFirstLastPara="1" rIns="91425" wrap="square" tIns="91425">
            <a:noAutofit/>
          </a:bodyPr>
          <a:lstStyle>
            <a:lvl1pPr indent="-298450" lvl="0" marL="457200" rtl="0" algn="ctr">
              <a:lnSpc>
                <a:spcPct val="100000"/>
              </a:lnSpc>
              <a:spcBef>
                <a:spcPts val="0"/>
              </a:spcBef>
              <a:spcAft>
                <a:spcPts val="0"/>
              </a:spcAft>
              <a:buSzPts val="1100"/>
              <a:buChar char="●"/>
              <a:defRPr sz="1200"/>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051" name="Google Shape;1051;g8ac37fa1c7_1_145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grpSp>
        <p:nvGrpSpPr>
          <p:cNvPr id="1052" name="Google Shape;1052;g8ac37fa1c7_1_1453"/>
          <p:cNvGrpSpPr/>
          <p:nvPr/>
        </p:nvGrpSpPr>
        <p:grpSpPr>
          <a:xfrm>
            <a:off x="6685382" y="628692"/>
            <a:ext cx="1531897" cy="1110210"/>
            <a:chOff x="6418270" y="761967"/>
            <a:chExt cx="1531897" cy="1110210"/>
          </a:xfrm>
        </p:grpSpPr>
        <p:sp>
          <p:nvSpPr>
            <p:cNvPr id="1053" name="Google Shape;1053;g8ac37fa1c7_1_1453"/>
            <p:cNvSpPr/>
            <p:nvPr/>
          </p:nvSpPr>
          <p:spPr>
            <a:xfrm>
              <a:off x="6671186" y="1121765"/>
              <a:ext cx="134523" cy="286940"/>
            </a:xfrm>
            <a:custGeom>
              <a:rect b="b" l="l" r="r" t="t"/>
              <a:pathLst>
                <a:path extrusionOk="0" h="8948" w="4195">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8ac37fa1c7_1_1453"/>
            <p:cNvSpPr/>
            <p:nvPr/>
          </p:nvSpPr>
          <p:spPr>
            <a:xfrm>
              <a:off x="6784769" y="761967"/>
              <a:ext cx="42361" cy="705677"/>
            </a:xfrm>
            <a:custGeom>
              <a:rect b="b" l="l" r="r" t="t"/>
              <a:pathLst>
                <a:path extrusionOk="0" h="22006" w="1321">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8ac37fa1c7_1_1453"/>
            <p:cNvSpPr/>
            <p:nvPr/>
          </p:nvSpPr>
          <p:spPr>
            <a:xfrm>
              <a:off x="6817991" y="912460"/>
              <a:ext cx="151134" cy="513401"/>
            </a:xfrm>
            <a:custGeom>
              <a:rect b="b" l="l" r="r" t="t"/>
              <a:pathLst>
                <a:path extrusionOk="0" h="16010" w="4713">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8ac37fa1c7_1_1453"/>
            <p:cNvSpPr/>
            <p:nvPr/>
          </p:nvSpPr>
          <p:spPr>
            <a:xfrm>
              <a:off x="6640113" y="1386706"/>
              <a:ext cx="332219" cy="243296"/>
            </a:xfrm>
            <a:custGeom>
              <a:rect b="b" l="l" r="r" t="t"/>
              <a:pathLst>
                <a:path extrusionOk="0" h="7587" w="1036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8ac37fa1c7_1_1453"/>
            <p:cNvSpPr/>
            <p:nvPr/>
          </p:nvSpPr>
          <p:spPr>
            <a:xfrm>
              <a:off x="6640113" y="1449943"/>
              <a:ext cx="334913" cy="4842"/>
            </a:xfrm>
            <a:custGeom>
              <a:rect b="b" l="l" r="r" t="t"/>
              <a:pathLst>
                <a:path extrusionOk="0" h="151" w="10444">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8ac37fa1c7_1_1453"/>
            <p:cNvSpPr/>
            <p:nvPr/>
          </p:nvSpPr>
          <p:spPr>
            <a:xfrm>
              <a:off x="6640113" y="1471365"/>
              <a:ext cx="334913" cy="4842"/>
            </a:xfrm>
            <a:custGeom>
              <a:rect b="b" l="l" r="r" t="t"/>
              <a:pathLst>
                <a:path extrusionOk="0" h="151" w="10444">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8ac37fa1c7_1_1453"/>
            <p:cNvSpPr/>
            <p:nvPr/>
          </p:nvSpPr>
          <p:spPr>
            <a:xfrm>
              <a:off x="6418270" y="1629970"/>
              <a:ext cx="1531897" cy="88955"/>
            </a:xfrm>
            <a:custGeom>
              <a:rect b="b" l="l" r="r" t="t"/>
              <a:pathLst>
                <a:path extrusionOk="0" h="2774" w="47771">
                  <a:moveTo>
                    <a:pt x="1" y="0"/>
                  </a:moveTo>
                  <a:lnTo>
                    <a:pt x="1" y="2774"/>
                  </a:lnTo>
                  <a:lnTo>
                    <a:pt x="47771" y="2774"/>
                  </a:lnTo>
                  <a:lnTo>
                    <a:pt x="477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8ac37fa1c7_1_1453"/>
            <p:cNvSpPr/>
            <p:nvPr/>
          </p:nvSpPr>
          <p:spPr>
            <a:xfrm>
              <a:off x="6708673"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8ac37fa1c7_1_1453"/>
            <p:cNvSpPr/>
            <p:nvPr/>
          </p:nvSpPr>
          <p:spPr>
            <a:xfrm>
              <a:off x="7548809"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8ac37fa1c7_1_1453"/>
            <p:cNvSpPr/>
            <p:nvPr/>
          </p:nvSpPr>
          <p:spPr>
            <a:xfrm>
              <a:off x="7258951" y="1305800"/>
              <a:ext cx="481718" cy="322054"/>
            </a:xfrm>
            <a:custGeom>
              <a:rect b="b" l="l" r="r" t="t"/>
              <a:pathLst>
                <a:path extrusionOk="0" h="10043" w="15022">
                  <a:moveTo>
                    <a:pt x="1087" y="1"/>
                  </a:moveTo>
                  <a:lnTo>
                    <a:pt x="1" y="10042"/>
                  </a:lnTo>
                  <a:lnTo>
                    <a:pt x="13869" y="10042"/>
                  </a:lnTo>
                  <a:lnTo>
                    <a:pt x="1502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8ac37fa1c7_1_1453"/>
            <p:cNvSpPr/>
            <p:nvPr/>
          </p:nvSpPr>
          <p:spPr>
            <a:xfrm>
              <a:off x="7278256" y="1329370"/>
              <a:ext cx="433488" cy="281328"/>
            </a:xfrm>
            <a:custGeom>
              <a:rect b="b" l="l" r="r" t="t"/>
              <a:pathLst>
                <a:path extrusionOk="0" h="8773" w="13518">
                  <a:moveTo>
                    <a:pt x="1053" y="1"/>
                  </a:moveTo>
                  <a:lnTo>
                    <a:pt x="0" y="8773"/>
                  </a:lnTo>
                  <a:lnTo>
                    <a:pt x="12515" y="8773"/>
                  </a:lnTo>
                  <a:lnTo>
                    <a:pt x="135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8ac37fa1c7_1_1453"/>
            <p:cNvSpPr/>
            <p:nvPr/>
          </p:nvSpPr>
          <p:spPr>
            <a:xfrm>
              <a:off x="7358617" y="1376541"/>
              <a:ext cx="266321" cy="187018"/>
            </a:xfrm>
            <a:custGeom>
              <a:rect b="b" l="l" r="r" t="t"/>
              <a:pathLst>
                <a:path extrusionOk="0" h="5832" w="8305">
                  <a:moveTo>
                    <a:pt x="652" y="0"/>
                  </a:moveTo>
                  <a:lnTo>
                    <a:pt x="0" y="5831"/>
                  </a:lnTo>
                  <a:lnTo>
                    <a:pt x="7904" y="5831"/>
                  </a:lnTo>
                  <a:lnTo>
                    <a:pt x="830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8ac37fa1c7_1_1453"/>
            <p:cNvSpPr/>
            <p:nvPr/>
          </p:nvSpPr>
          <p:spPr>
            <a:xfrm>
              <a:off x="7703663" y="1432787"/>
              <a:ext cx="112557" cy="196670"/>
            </a:xfrm>
            <a:custGeom>
              <a:rect b="b" l="l" r="r" t="t"/>
              <a:pathLst>
                <a:path extrusionOk="0" h="6133" w="3510">
                  <a:moveTo>
                    <a:pt x="686" y="0"/>
                  </a:moveTo>
                  <a:lnTo>
                    <a:pt x="1" y="6082"/>
                  </a:lnTo>
                  <a:lnTo>
                    <a:pt x="3510" y="6133"/>
                  </a:lnTo>
                  <a:lnTo>
                    <a:pt x="652" y="368"/>
                  </a:lnTo>
                  <a:lnTo>
                    <a:pt x="68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6" name="Google Shape;1066;g8ac37fa1c7_1_1453"/>
          <p:cNvGrpSpPr/>
          <p:nvPr/>
        </p:nvGrpSpPr>
        <p:grpSpPr>
          <a:xfrm>
            <a:off x="444493" y="717090"/>
            <a:ext cx="1721576" cy="1153083"/>
            <a:chOff x="735556" y="934490"/>
            <a:chExt cx="1721576" cy="1153083"/>
          </a:xfrm>
        </p:grpSpPr>
        <p:sp>
          <p:nvSpPr>
            <p:cNvPr id="1067" name="Google Shape;1067;g8ac37fa1c7_1_1453"/>
            <p:cNvSpPr/>
            <p:nvPr/>
          </p:nvSpPr>
          <p:spPr>
            <a:xfrm>
              <a:off x="735556" y="1437084"/>
              <a:ext cx="990212" cy="650489"/>
            </a:xfrm>
            <a:custGeom>
              <a:rect b="b" l="l" r="r" t="t"/>
              <a:pathLst>
                <a:path extrusionOk="0" h="20285" w="30879">
                  <a:moveTo>
                    <a:pt x="1" y="0"/>
                  </a:moveTo>
                  <a:lnTo>
                    <a:pt x="1" y="20284"/>
                  </a:lnTo>
                  <a:lnTo>
                    <a:pt x="30878" y="20284"/>
                  </a:lnTo>
                  <a:lnTo>
                    <a:pt x="3087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8ac37fa1c7_1_1453"/>
            <p:cNvSpPr/>
            <p:nvPr/>
          </p:nvSpPr>
          <p:spPr>
            <a:xfrm>
              <a:off x="770381" y="1463316"/>
              <a:ext cx="920562" cy="595333"/>
            </a:xfrm>
            <a:custGeom>
              <a:rect b="b" l="l" r="r" t="t"/>
              <a:pathLst>
                <a:path extrusionOk="0" h="18565" w="28707">
                  <a:moveTo>
                    <a:pt x="1" y="1"/>
                  </a:moveTo>
                  <a:lnTo>
                    <a:pt x="1" y="18564"/>
                  </a:lnTo>
                  <a:lnTo>
                    <a:pt x="28706" y="18564"/>
                  </a:lnTo>
                  <a:lnTo>
                    <a:pt x="2870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8ac37fa1c7_1_1453"/>
            <p:cNvSpPr/>
            <p:nvPr/>
          </p:nvSpPr>
          <p:spPr>
            <a:xfrm>
              <a:off x="1080634" y="1680316"/>
              <a:ext cx="300056" cy="163993"/>
            </a:xfrm>
            <a:custGeom>
              <a:rect b="b" l="l" r="r" t="t"/>
              <a:pathLst>
                <a:path extrusionOk="0" h="5114" w="9357">
                  <a:moveTo>
                    <a:pt x="0" y="1"/>
                  </a:moveTo>
                  <a:lnTo>
                    <a:pt x="0" y="5114"/>
                  </a:lnTo>
                  <a:lnTo>
                    <a:pt x="9357" y="5114"/>
                  </a:lnTo>
                  <a:lnTo>
                    <a:pt x="935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8ac37fa1c7_1_1453"/>
            <p:cNvSpPr/>
            <p:nvPr/>
          </p:nvSpPr>
          <p:spPr>
            <a:xfrm>
              <a:off x="2088452" y="1209886"/>
              <a:ext cx="368680" cy="559963"/>
            </a:xfrm>
            <a:custGeom>
              <a:rect b="b" l="l" r="r" t="t"/>
              <a:pathLst>
                <a:path extrusionOk="0" h="17462" w="11497">
                  <a:moveTo>
                    <a:pt x="1" y="1"/>
                  </a:moveTo>
                  <a:lnTo>
                    <a:pt x="1" y="17461"/>
                  </a:lnTo>
                  <a:lnTo>
                    <a:pt x="11496" y="17461"/>
                  </a:lnTo>
                  <a:lnTo>
                    <a:pt x="1149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8ac37fa1c7_1_1453"/>
            <p:cNvSpPr/>
            <p:nvPr/>
          </p:nvSpPr>
          <p:spPr>
            <a:xfrm>
              <a:off x="2103459" y="1229704"/>
              <a:ext cx="337061" cy="520840"/>
            </a:xfrm>
            <a:custGeom>
              <a:rect b="b" l="l" r="r" t="t"/>
              <a:pathLst>
                <a:path extrusionOk="0" h="16242" w="10511">
                  <a:moveTo>
                    <a:pt x="1" y="1"/>
                  </a:moveTo>
                  <a:lnTo>
                    <a:pt x="1" y="16242"/>
                  </a:lnTo>
                  <a:lnTo>
                    <a:pt x="10510" y="16242"/>
                  </a:lnTo>
                  <a:lnTo>
                    <a:pt x="1051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8ac37fa1c7_1_1453"/>
            <p:cNvSpPr/>
            <p:nvPr/>
          </p:nvSpPr>
          <p:spPr>
            <a:xfrm>
              <a:off x="2226695" y="1404921"/>
              <a:ext cx="92194" cy="169894"/>
            </a:xfrm>
            <a:custGeom>
              <a:rect b="b" l="l" r="r" t="t"/>
              <a:pathLst>
                <a:path extrusionOk="0" h="5298" w="2875">
                  <a:moveTo>
                    <a:pt x="1" y="1"/>
                  </a:moveTo>
                  <a:lnTo>
                    <a:pt x="1" y="5297"/>
                  </a:lnTo>
                  <a:lnTo>
                    <a:pt x="2875" y="5297"/>
                  </a:lnTo>
                  <a:lnTo>
                    <a:pt x="287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8ac37fa1c7_1_1453"/>
            <p:cNvSpPr/>
            <p:nvPr/>
          </p:nvSpPr>
          <p:spPr>
            <a:xfrm>
              <a:off x="1603014" y="934490"/>
              <a:ext cx="211678" cy="322054"/>
            </a:xfrm>
            <a:custGeom>
              <a:rect b="b" l="l" r="r" t="t"/>
              <a:pathLst>
                <a:path extrusionOk="0" h="10043" w="6601">
                  <a:moveTo>
                    <a:pt x="1" y="1"/>
                  </a:moveTo>
                  <a:lnTo>
                    <a:pt x="1" y="10042"/>
                  </a:lnTo>
                  <a:lnTo>
                    <a:pt x="6601" y="10042"/>
                  </a:lnTo>
                  <a:lnTo>
                    <a:pt x="66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8ac37fa1c7_1_1453"/>
            <p:cNvSpPr/>
            <p:nvPr/>
          </p:nvSpPr>
          <p:spPr>
            <a:xfrm>
              <a:off x="1611608" y="945746"/>
              <a:ext cx="193463" cy="299543"/>
            </a:xfrm>
            <a:custGeom>
              <a:rect b="b" l="l" r="r" t="t"/>
              <a:pathLst>
                <a:path extrusionOk="0" h="9341" w="6033">
                  <a:moveTo>
                    <a:pt x="0" y="0"/>
                  </a:moveTo>
                  <a:lnTo>
                    <a:pt x="0" y="9341"/>
                  </a:lnTo>
                  <a:lnTo>
                    <a:pt x="6032" y="9341"/>
                  </a:lnTo>
                  <a:lnTo>
                    <a:pt x="603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8ac37fa1c7_1_1453"/>
            <p:cNvSpPr/>
            <p:nvPr/>
          </p:nvSpPr>
          <p:spPr>
            <a:xfrm>
              <a:off x="1682317" y="1046470"/>
              <a:ext cx="53072" cy="97549"/>
            </a:xfrm>
            <a:custGeom>
              <a:rect b="b" l="l" r="r" t="t"/>
              <a:pathLst>
                <a:path extrusionOk="0" h="3042" w="1655">
                  <a:moveTo>
                    <a:pt x="1" y="1"/>
                  </a:moveTo>
                  <a:lnTo>
                    <a:pt x="1" y="3042"/>
                  </a:lnTo>
                  <a:lnTo>
                    <a:pt x="1655" y="3042"/>
                  </a:lnTo>
                  <a:lnTo>
                    <a:pt x="165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g8ac37fa1c7_1_1453"/>
          <p:cNvGrpSpPr/>
          <p:nvPr/>
        </p:nvGrpSpPr>
        <p:grpSpPr>
          <a:xfrm>
            <a:off x="1388705" y="4044813"/>
            <a:ext cx="938231" cy="663894"/>
            <a:chOff x="1278330" y="4044813"/>
            <a:chExt cx="938231" cy="663894"/>
          </a:xfrm>
        </p:grpSpPr>
        <p:sp>
          <p:nvSpPr>
            <p:cNvPr id="1077" name="Google Shape;1077;g8ac37fa1c7_1_1453"/>
            <p:cNvSpPr/>
            <p:nvPr/>
          </p:nvSpPr>
          <p:spPr>
            <a:xfrm>
              <a:off x="1306197" y="4117158"/>
              <a:ext cx="794088" cy="258272"/>
            </a:xfrm>
            <a:custGeom>
              <a:rect b="b" l="l" r="r" t="t"/>
              <a:pathLst>
                <a:path extrusionOk="0" h="8054" w="24763">
                  <a:moveTo>
                    <a:pt x="0" y="0"/>
                  </a:moveTo>
                  <a:lnTo>
                    <a:pt x="0" y="8054"/>
                  </a:lnTo>
                  <a:lnTo>
                    <a:pt x="24762" y="8054"/>
                  </a:lnTo>
                  <a:lnTo>
                    <a:pt x="2476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8ac37fa1c7_1_1453"/>
            <p:cNvSpPr/>
            <p:nvPr/>
          </p:nvSpPr>
          <p:spPr>
            <a:xfrm>
              <a:off x="1278330" y="4044813"/>
              <a:ext cx="855176" cy="72376"/>
            </a:xfrm>
            <a:custGeom>
              <a:rect b="b" l="l" r="r" t="t"/>
              <a:pathLst>
                <a:path extrusionOk="0" h="2257" w="26668">
                  <a:moveTo>
                    <a:pt x="1" y="1"/>
                  </a:moveTo>
                  <a:lnTo>
                    <a:pt x="1" y="2256"/>
                  </a:lnTo>
                  <a:lnTo>
                    <a:pt x="26667" y="2256"/>
                  </a:lnTo>
                  <a:lnTo>
                    <a:pt x="266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8ac37fa1c7_1_1453"/>
            <p:cNvSpPr/>
            <p:nvPr/>
          </p:nvSpPr>
          <p:spPr>
            <a:xfrm>
              <a:off x="1278330" y="4044813"/>
              <a:ext cx="444199" cy="330616"/>
            </a:xfrm>
            <a:custGeom>
              <a:rect b="b" l="l" r="r" t="t"/>
              <a:pathLst>
                <a:path extrusionOk="0" h="10310" w="13852">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8ac37fa1c7_1_1453"/>
            <p:cNvSpPr/>
            <p:nvPr/>
          </p:nvSpPr>
          <p:spPr>
            <a:xfrm>
              <a:off x="1828064" y="4158942"/>
              <a:ext cx="161300" cy="38609"/>
            </a:xfrm>
            <a:custGeom>
              <a:rect b="b" l="l" r="r" t="t"/>
              <a:pathLst>
                <a:path extrusionOk="0" h="1204" w="5030">
                  <a:moveTo>
                    <a:pt x="1" y="0"/>
                  </a:moveTo>
                  <a:lnTo>
                    <a:pt x="1" y="1203"/>
                  </a:lnTo>
                  <a:lnTo>
                    <a:pt x="5030" y="1203"/>
                  </a:lnTo>
                  <a:lnTo>
                    <a:pt x="503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8ac37fa1c7_1_1453"/>
            <p:cNvSpPr/>
            <p:nvPr/>
          </p:nvSpPr>
          <p:spPr>
            <a:xfrm>
              <a:off x="1803404" y="4246262"/>
              <a:ext cx="206867" cy="82029"/>
            </a:xfrm>
            <a:custGeom>
              <a:rect b="b" l="l" r="r" t="t"/>
              <a:pathLst>
                <a:path extrusionOk="0" h="2558" w="6451">
                  <a:moveTo>
                    <a:pt x="1" y="1"/>
                  </a:moveTo>
                  <a:lnTo>
                    <a:pt x="1"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8ac37fa1c7_1_1453"/>
            <p:cNvSpPr/>
            <p:nvPr/>
          </p:nvSpPr>
          <p:spPr>
            <a:xfrm>
              <a:off x="1389252" y="4450403"/>
              <a:ext cx="794088" cy="258304"/>
            </a:xfrm>
            <a:custGeom>
              <a:rect b="b" l="l" r="r" t="t"/>
              <a:pathLst>
                <a:path extrusionOk="0" h="8055" w="24763">
                  <a:moveTo>
                    <a:pt x="0" y="1"/>
                  </a:moveTo>
                  <a:lnTo>
                    <a:pt x="0" y="8054"/>
                  </a:lnTo>
                  <a:lnTo>
                    <a:pt x="24762" y="8054"/>
                  </a:lnTo>
                  <a:lnTo>
                    <a:pt x="2476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8ac37fa1c7_1_1453"/>
            <p:cNvSpPr/>
            <p:nvPr/>
          </p:nvSpPr>
          <p:spPr>
            <a:xfrm>
              <a:off x="1361385" y="4378091"/>
              <a:ext cx="855176" cy="72344"/>
            </a:xfrm>
            <a:custGeom>
              <a:rect b="b" l="l" r="r" t="t"/>
              <a:pathLst>
                <a:path extrusionOk="0" h="2256" w="26668">
                  <a:moveTo>
                    <a:pt x="0" y="0"/>
                  </a:moveTo>
                  <a:lnTo>
                    <a:pt x="0" y="2256"/>
                  </a:lnTo>
                  <a:lnTo>
                    <a:pt x="26667" y="2256"/>
                  </a:lnTo>
                  <a:lnTo>
                    <a:pt x="2666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8ac37fa1c7_1_1453"/>
            <p:cNvSpPr/>
            <p:nvPr/>
          </p:nvSpPr>
          <p:spPr>
            <a:xfrm>
              <a:off x="1361385" y="4378091"/>
              <a:ext cx="444199" cy="330616"/>
            </a:xfrm>
            <a:custGeom>
              <a:rect b="b" l="l" r="r" t="t"/>
              <a:pathLst>
                <a:path extrusionOk="0" h="10310" w="13852">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8ac37fa1c7_1_1453"/>
            <p:cNvSpPr/>
            <p:nvPr/>
          </p:nvSpPr>
          <p:spPr>
            <a:xfrm>
              <a:off x="1911118" y="4492219"/>
              <a:ext cx="160754" cy="38609"/>
            </a:xfrm>
            <a:custGeom>
              <a:rect b="b" l="l" r="r" t="t"/>
              <a:pathLst>
                <a:path extrusionOk="0" h="1204" w="5013">
                  <a:moveTo>
                    <a:pt x="0" y="0"/>
                  </a:moveTo>
                  <a:lnTo>
                    <a:pt x="0" y="1203"/>
                  </a:lnTo>
                  <a:lnTo>
                    <a:pt x="5013" y="1203"/>
                  </a:lnTo>
                  <a:lnTo>
                    <a:pt x="50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8ac37fa1c7_1_1453"/>
            <p:cNvSpPr/>
            <p:nvPr/>
          </p:nvSpPr>
          <p:spPr>
            <a:xfrm>
              <a:off x="1885945" y="4579539"/>
              <a:ext cx="206835" cy="82029"/>
            </a:xfrm>
            <a:custGeom>
              <a:rect b="b" l="l" r="r" t="t"/>
              <a:pathLst>
                <a:path extrusionOk="0" h="2558" w="6450">
                  <a:moveTo>
                    <a:pt x="0" y="1"/>
                  </a:moveTo>
                  <a:lnTo>
                    <a:pt x="0"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7" name="Google Shape;1087;g8ac37fa1c7_1_1453"/>
          <p:cNvGrpSpPr/>
          <p:nvPr/>
        </p:nvGrpSpPr>
        <p:grpSpPr>
          <a:xfrm>
            <a:off x="6953203" y="3236296"/>
            <a:ext cx="837508" cy="1448842"/>
            <a:chOff x="7002828" y="3236296"/>
            <a:chExt cx="837508" cy="1448842"/>
          </a:xfrm>
        </p:grpSpPr>
        <p:sp>
          <p:nvSpPr>
            <p:cNvPr id="1088" name="Google Shape;1088;g8ac37fa1c7_1_1453"/>
            <p:cNvSpPr/>
            <p:nvPr/>
          </p:nvSpPr>
          <p:spPr>
            <a:xfrm>
              <a:off x="7002828" y="3236296"/>
              <a:ext cx="837507" cy="1448842"/>
            </a:xfrm>
            <a:custGeom>
              <a:rect b="b" l="l" r="r" t="t"/>
              <a:pathLst>
                <a:path extrusionOk="0" h="45181" w="26117">
                  <a:moveTo>
                    <a:pt x="586" y="0"/>
                  </a:moveTo>
                  <a:lnTo>
                    <a:pt x="1" y="45180"/>
                  </a:lnTo>
                  <a:lnTo>
                    <a:pt x="26116" y="45180"/>
                  </a:lnTo>
                  <a:lnTo>
                    <a:pt x="26116" y="619"/>
                  </a:lnTo>
                  <a:lnTo>
                    <a:pt x="58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8ac37fa1c7_1_1453"/>
            <p:cNvSpPr/>
            <p:nvPr/>
          </p:nvSpPr>
          <p:spPr>
            <a:xfrm>
              <a:off x="7465242" y="3247551"/>
              <a:ext cx="375094" cy="1437586"/>
            </a:xfrm>
            <a:custGeom>
              <a:rect b="b" l="l" r="r" t="t"/>
              <a:pathLst>
                <a:path extrusionOk="0" h="44830" w="11697">
                  <a:moveTo>
                    <a:pt x="234" y="0"/>
                  </a:moveTo>
                  <a:lnTo>
                    <a:pt x="0" y="44829"/>
                  </a:lnTo>
                  <a:lnTo>
                    <a:pt x="11696" y="44829"/>
                  </a:lnTo>
                  <a:lnTo>
                    <a:pt x="11696" y="268"/>
                  </a:lnTo>
                  <a:lnTo>
                    <a:pt x="23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8ac37fa1c7_1_1453"/>
            <p:cNvSpPr/>
            <p:nvPr/>
          </p:nvSpPr>
          <p:spPr>
            <a:xfrm>
              <a:off x="7048396" y="3262559"/>
              <a:ext cx="396515" cy="296304"/>
            </a:xfrm>
            <a:custGeom>
              <a:rect b="b" l="l" r="r" t="t"/>
              <a:pathLst>
                <a:path extrusionOk="0" h="9240" w="12365">
                  <a:moveTo>
                    <a:pt x="0" y="0"/>
                  </a:moveTo>
                  <a:lnTo>
                    <a:pt x="0" y="9240"/>
                  </a:lnTo>
                  <a:lnTo>
                    <a:pt x="12364" y="9240"/>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8ac37fa1c7_1_1453"/>
            <p:cNvSpPr/>
            <p:nvPr/>
          </p:nvSpPr>
          <p:spPr>
            <a:xfrm>
              <a:off x="7185004" y="3340226"/>
              <a:ext cx="121119" cy="47716"/>
            </a:xfrm>
            <a:custGeom>
              <a:rect b="b" l="l" r="r" t="t"/>
              <a:pathLst>
                <a:path extrusionOk="0" h="1488" w="3777">
                  <a:moveTo>
                    <a:pt x="3777" y="1"/>
                  </a:moveTo>
                  <a:lnTo>
                    <a:pt x="1" y="118"/>
                  </a:lnTo>
                  <a:lnTo>
                    <a:pt x="1" y="1488"/>
                  </a:lnTo>
                  <a:lnTo>
                    <a:pt x="3777" y="1488"/>
                  </a:lnTo>
                  <a:lnTo>
                    <a:pt x="377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8ac37fa1c7_1_1453"/>
            <p:cNvSpPr/>
            <p:nvPr/>
          </p:nvSpPr>
          <p:spPr>
            <a:xfrm>
              <a:off x="7185004" y="3424885"/>
              <a:ext cx="125416" cy="17733"/>
            </a:xfrm>
            <a:custGeom>
              <a:rect b="b" l="l" r="r" t="t"/>
              <a:pathLst>
                <a:path extrusionOk="0" h="553" w="3911">
                  <a:moveTo>
                    <a:pt x="1" y="1"/>
                  </a:moveTo>
                  <a:lnTo>
                    <a:pt x="1" y="552"/>
                  </a:lnTo>
                  <a:lnTo>
                    <a:pt x="3911" y="552"/>
                  </a:lnTo>
                  <a:lnTo>
                    <a:pt x="39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8ac37fa1c7_1_1453"/>
            <p:cNvSpPr/>
            <p:nvPr/>
          </p:nvSpPr>
          <p:spPr>
            <a:xfrm>
              <a:off x="7048396" y="4300937"/>
              <a:ext cx="396515" cy="295791"/>
            </a:xfrm>
            <a:custGeom>
              <a:rect b="b" l="l" r="r" t="t"/>
              <a:pathLst>
                <a:path extrusionOk="0" h="9224" w="12365">
                  <a:moveTo>
                    <a:pt x="0" y="0"/>
                  </a:moveTo>
                  <a:lnTo>
                    <a:pt x="0" y="9223"/>
                  </a:lnTo>
                  <a:lnTo>
                    <a:pt x="12364" y="9223"/>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8ac37fa1c7_1_1453"/>
            <p:cNvSpPr/>
            <p:nvPr/>
          </p:nvSpPr>
          <p:spPr>
            <a:xfrm>
              <a:off x="7185004" y="4378091"/>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8ac37fa1c7_1_1453"/>
            <p:cNvSpPr/>
            <p:nvPr/>
          </p:nvSpPr>
          <p:spPr>
            <a:xfrm>
              <a:off x="7185004" y="4462749"/>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8ac37fa1c7_1_1453"/>
            <p:cNvSpPr/>
            <p:nvPr/>
          </p:nvSpPr>
          <p:spPr>
            <a:xfrm>
              <a:off x="7048396" y="3596349"/>
              <a:ext cx="396515" cy="296336"/>
            </a:xfrm>
            <a:custGeom>
              <a:rect b="b" l="l" r="r" t="t"/>
              <a:pathLst>
                <a:path extrusionOk="0" h="9241" w="12365">
                  <a:moveTo>
                    <a:pt x="0" y="1"/>
                  </a:moveTo>
                  <a:lnTo>
                    <a:pt x="0" y="9240"/>
                  </a:lnTo>
                  <a:lnTo>
                    <a:pt x="12364" y="9240"/>
                  </a:lnTo>
                  <a:lnTo>
                    <a:pt x="12364" y="452"/>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8ac37fa1c7_1_1453"/>
            <p:cNvSpPr/>
            <p:nvPr/>
          </p:nvSpPr>
          <p:spPr>
            <a:xfrm>
              <a:off x="7185004" y="3674049"/>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8ac37fa1c7_1_1453"/>
            <p:cNvSpPr/>
            <p:nvPr/>
          </p:nvSpPr>
          <p:spPr>
            <a:xfrm>
              <a:off x="7185004" y="3758707"/>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8ac37fa1c7_1_1453"/>
            <p:cNvSpPr/>
            <p:nvPr/>
          </p:nvSpPr>
          <p:spPr>
            <a:xfrm>
              <a:off x="7043041" y="3951048"/>
              <a:ext cx="396515" cy="296336"/>
            </a:xfrm>
            <a:custGeom>
              <a:rect b="b" l="l" r="r" t="t"/>
              <a:pathLst>
                <a:path extrusionOk="0" h="9241" w="12365">
                  <a:moveTo>
                    <a:pt x="0" y="1"/>
                  </a:moveTo>
                  <a:lnTo>
                    <a:pt x="0" y="9240"/>
                  </a:lnTo>
                  <a:lnTo>
                    <a:pt x="12364" y="9240"/>
                  </a:lnTo>
                  <a:lnTo>
                    <a:pt x="1236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8ac37fa1c7_1_1453"/>
            <p:cNvSpPr/>
            <p:nvPr/>
          </p:nvSpPr>
          <p:spPr>
            <a:xfrm>
              <a:off x="7182342" y="4081242"/>
              <a:ext cx="114160" cy="44510"/>
            </a:xfrm>
            <a:custGeom>
              <a:rect b="b" l="l" r="r" t="t"/>
              <a:pathLst>
                <a:path extrusionOk="0" h="1388" w="3560">
                  <a:moveTo>
                    <a:pt x="3559" y="1"/>
                  </a:moveTo>
                  <a:lnTo>
                    <a:pt x="0" y="118"/>
                  </a:lnTo>
                  <a:lnTo>
                    <a:pt x="0" y="1388"/>
                  </a:lnTo>
                  <a:lnTo>
                    <a:pt x="3559" y="1388"/>
                  </a:lnTo>
                  <a:lnTo>
                    <a:pt x="355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8ac37fa1c7_1_1453"/>
            <p:cNvSpPr/>
            <p:nvPr/>
          </p:nvSpPr>
          <p:spPr>
            <a:xfrm>
              <a:off x="7182342" y="4160545"/>
              <a:ext cx="117912" cy="16643"/>
            </a:xfrm>
            <a:custGeom>
              <a:rect b="b" l="l" r="r" t="t"/>
              <a:pathLst>
                <a:path extrusionOk="0" h="519" w="3677">
                  <a:moveTo>
                    <a:pt x="0" y="1"/>
                  </a:moveTo>
                  <a:lnTo>
                    <a:pt x="0" y="519"/>
                  </a:lnTo>
                  <a:lnTo>
                    <a:pt x="3676" y="519"/>
                  </a:lnTo>
                  <a:lnTo>
                    <a:pt x="36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9">
    <p:spTree>
      <p:nvGrpSpPr>
        <p:cNvPr id="1102" name="Shape 1102"/>
        <p:cNvGrpSpPr/>
        <p:nvPr/>
      </p:nvGrpSpPr>
      <p:grpSpPr>
        <a:xfrm>
          <a:off x="0" y="0"/>
          <a:ext cx="0" cy="0"/>
          <a:chOff x="0" y="0"/>
          <a:chExt cx="0" cy="0"/>
        </a:xfrm>
      </p:grpSpPr>
      <p:sp>
        <p:nvSpPr>
          <p:cNvPr id="1103" name="Google Shape;1103;g8ac37fa1c7_1_150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8ac37fa1c7_1_1508"/>
          <p:cNvSpPr txBox="1"/>
          <p:nvPr>
            <p:ph type="title"/>
          </p:nvPr>
        </p:nvSpPr>
        <p:spPr>
          <a:xfrm>
            <a:off x="3726000" y="2667600"/>
            <a:ext cx="3380400" cy="88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105" name="Google Shape;1105;g8ac37fa1c7_1_1508"/>
          <p:cNvSpPr txBox="1"/>
          <p:nvPr>
            <p:ph idx="1" type="subTitle"/>
          </p:nvPr>
        </p:nvSpPr>
        <p:spPr>
          <a:xfrm>
            <a:off x="3726100" y="1712900"/>
            <a:ext cx="3380400" cy="9459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106" name="Google Shape;1106;g8ac37fa1c7_1_1508"/>
          <p:cNvGrpSpPr/>
          <p:nvPr/>
        </p:nvGrpSpPr>
        <p:grpSpPr>
          <a:xfrm>
            <a:off x="1980709" y="594611"/>
            <a:ext cx="656880" cy="622850"/>
            <a:chOff x="1980709" y="594611"/>
            <a:chExt cx="656880" cy="622850"/>
          </a:xfrm>
        </p:grpSpPr>
        <p:sp>
          <p:nvSpPr>
            <p:cNvPr id="1107" name="Google Shape;1107;g8ac37fa1c7_1_1508"/>
            <p:cNvSpPr/>
            <p:nvPr/>
          </p:nvSpPr>
          <p:spPr>
            <a:xfrm>
              <a:off x="1980709" y="594611"/>
              <a:ext cx="656880" cy="622850"/>
            </a:xfrm>
            <a:custGeom>
              <a:rect b="b" l="l" r="r" t="t"/>
              <a:pathLst>
                <a:path extrusionOk="0" h="18651" w="1967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8ac37fa1c7_1_1508"/>
            <p:cNvSpPr/>
            <p:nvPr/>
          </p:nvSpPr>
          <p:spPr>
            <a:xfrm>
              <a:off x="2298429" y="732365"/>
              <a:ext cx="145769" cy="185943"/>
            </a:xfrm>
            <a:custGeom>
              <a:rect b="b" l="l" r="r" t="t"/>
              <a:pathLst>
                <a:path extrusionOk="0" h="5568" w="4365">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8ac37fa1c7_1_1508"/>
            <p:cNvSpPr/>
            <p:nvPr/>
          </p:nvSpPr>
          <p:spPr>
            <a:xfrm>
              <a:off x="2299497" y="646106"/>
              <a:ext cx="5377" cy="52029"/>
            </a:xfrm>
            <a:custGeom>
              <a:rect b="b" l="l" r="r" t="t"/>
              <a:pathLst>
                <a:path extrusionOk="0" h="1558" w="161">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g8ac37fa1c7_1_1508"/>
            <p:cNvSpPr/>
            <p:nvPr/>
          </p:nvSpPr>
          <p:spPr>
            <a:xfrm>
              <a:off x="2406662" y="687816"/>
              <a:ext cx="38605" cy="36668"/>
            </a:xfrm>
            <a:custGeom>
              <a:rect b="b" l="l" r="r" t="t"/>
              <a:pathLst>
                <a:path extrusionOk="0" h="1098" w="1156">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8ac37fa1c7_1_1508"/>
            <p:cNvSpPr/>
            <p:nvPr/>
          </p:nvSpPr>
          <p:spPr>
            <a:xfrm>
              <a:off x="2482202" y="778283"/>
              <a:ext cx="45551" cy="27117"/>
            </a:xfrm>
            <a:custGeom>
              <a:rect b="b" l="l" r="r" t="t"/>
              <a:pathLst>
                <a:path extrusionOk="0" h="812" w="1364">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8ac37fa1c7_1_1508"/>
            <p:cNvSpPr/>
            <p:nvPr/>
          </p:nvSpPr>
          <p:spPr>
            <a:xfrm>
              <a:off x="2504142" y="910260"/>
              <a:ext cx="71298" cy="5377"/>
            </a:xfrm>
            <a:custGeom>
              <a:rect b="b" l="l" r="r" t="t"/>
              <a:pathLst>
                <a:path extrusionOk="0" h="161" w="2135">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8ac37fa1c7_1_1508"/>
            <p:cNvSpPr/>
            <p:nvPr/>
          </p:nvSpPr>
          <p:spPr>
            <a:xfrm>
              <a:off x="2013402" y="905418"/>
              <a:ext cx="67525" cy="5410"/>
            </a:xfrm>
            <a:custGeom>
              <a:rect b="b" l="l" r="r" t="t"/>
              <a:pathLst>
                <a:path extrusionOk="0" h="162" w="2022">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8ac37fa1c7_1_1508"/>
            <p:cNvSpPr/>
            <p:nvPr/>
          </p:nvSpPr>
          <p:spPr>
            <a:xfrm>
              <a:off x="2061625" y="1008208"/>
              <a:ext cx="55202" cy="43180"/>
            </a:xfrm>
            <a:custGeom>
              <a:rect b="b" l="l" r="r" t="t"/>
              <a:pathLst>
                <a:path extrusionOk="0" h="1293" w="1653">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8ac37fa1c7_1_1508"/>
            <p:cNvSpPr/>
            <p:nvPr/>
          </p:nvSpPr>
          <p:spPr>
            <a:xfrm>
              <a:off x="2165016" y="1085918"/>
              <a:ext cx="38605" cy="59577"/>
            </a:xfrm>
            <a:custGeom>
              <a:rect b="b" l="l" r="r" t="t"/>
              <a:pathLst>
                <a:path extrusionOk="0" h="1784" w="1156">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8ac37fa1c7_1_1508"/>
            <p:cNvSpPr/>
            <p:nvPr/>
          </p:nvSpPr>
          <p:spPr>
            <a:xfrm>
              <a:off x="2299497" y="1114370"/>
              <a:ext cx="5377" cy="71298"/>
            </a:xfrm>
            <a:custGeom>
              <a:rect b="b" l="l" r="r" t="t"/>
              <a:pathLst>
                <a:path extrusionOk="0" h="2135" w="161">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8ac37fa1c7_1_1508"/>
            <p:cNvSpPr/>
            <p:nvPr/>
          </p:nvSpPr>
          <p:spPr>
            <a:xfrm>
              <a:off x="2401285" y="1091328"/>
              <a:ext cx="55235" cy="46853"/>
            </a:xfrm>
            <a:custGeom>
              <a:rect b="b" l="l" r="r" t="t"/>
              <a:pathLst>
                <a:path extrusionOk="0" h="1403" w="1654">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8ac37fa1c7_1_1508"/>
            <p:cNvSpPr/>
            <p:nvPr/>
          </p:nvSpPr>
          <p:spPr>
            <a:xfrm>
              <a:off x="2482736" y="1015722"/>
              <a:ext cx="46085" cy="44649"/>
            </a:xfrm>
            <a:custGeom>
              <a:rect b="b" l="l" r="r" t="t"/>
              <a:pathLst>
                <a:path extrusionOk="0" h="1337" w="138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g8ac37fa1c7_1_1508"/>
            <p:cNvSpPr/>
            <p:nvPr/>
          </p:nvSpPr>
          <p:spPr>
            <a:xfrm>
              <a:off x="2072846" y="773541"/>
              <a:ext cx="40775" cy="38805"/>
            </a:xfrm>
            <a:custGeom>
              <a:rect b="b" l="l" r="r" t="t"/>
              <a:pathLst>
                <a:path extrusionOk="0" h="1162" w="1221">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8ac37fa1c7_1_1508"/>
            <p:cNvSpPr/>
            <p:nvPr/>
          </p:nvSpPr>
          <p:spPr>
            <a:xfrm>
              <a:off x="2162344" y="680302"/>
              <a:ext cx="40208" cy="38271"/>
            </a:xfrm>
            <a:custGeom>
              <a:rect b="b" l="l" r="r" t="t"/>
              <a:pathLst>
                <a:path extrusionOk="0" h="1146" w="1204">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g8ac37fa1c7_1_1508"/>
          <p:cNvGrpSpPr/>
          <p:nvPr/>
        </p:nvGrpSpPr>
        <p:grpSpPr>
          <a:xfrm>
            <a:off x="-94857" y="1618000"/>
            <a:ext cx="906006" cy="595800"/>
            <a:chOff x="-94857" y="1618000"/>
            <a:chExt cx="906006" cy="595800"/>
          </a:xfrm>
        </p:grpSpPr>
        <p:sp>
          <p:nvSpPr>
            <p:cNvPr id="1122" name="Google Shape;1122;g8ac37fa1c7_1_1508"/>
            <p:cNvSpPr/>
            <p:nvPr/>
          </p:nvSpPr>
          <p:spPr>
            <a:xfrm>
              <a:off x="-94857" y="1618000"/>
              <a:ext cx="906006" cy="595800"/>
            </a:xfrm>
            <a:custGeom>
              <a:rect b="b" l="l" r="r" t="t"/>
              <a:pathLst>
                <a:path extrusionOk="0" h="17841" w="27130">
                  <a:moveTo>
                    <a:pt x="0" y="1"/>
                  </a:moveTo>
                  <a:lnTo>
                    <a:pt x="0" y="17841"/>
                  </a:lnTo>
                  <a:lnTo>
                    <a:pt x="27130" y="17841"/>
                  </a:lnTo>
                  <a:lnTo>
                    <a:pt x="271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8ac37fa1c7_1_1508"/>
            <p:cNvSpPr/>
            <p:nvPr/>
          </p:nvSpPr>
          <p:spPr>
            <a:xfrm>
              <a:off x="-63266" y="1642646"/>
              <a:ext cx="842289" cy="544372"/>
            </a:xfrm>
            <a:custGeom>
              <a:rect b="b" l="l" r="r" t="t"/>
              <a:pathLst>
                <a:path extrusionOk="0" h="16301" w="25222">
                  <a:moveTo>
                    <a:pt x="1" y="1"/>
                  </a:moveTo>
                  <a:lnTo>
                    <a:pt x="1" y="16301"/>
                  </a:lnTo>
                  <a:lnTo>
                    <a:pt x="25221" y="16301"/>
                  </a:lnTo>
                  <a:lnTo>
                    <a:pt x="2522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8ac37fa1c7_1_1508"/>
            <p:cNvSpPr/>
            <p:nvPr/>
          </p:nvSpPr>
          <p:spPr>
            <a:xfrm>
              <a:off x="220692" y="1840879"/>
              <a:ext cx="274908" cy="150044"/>
            </a:xfrm>
            <a:custGeom>
              <a:rect b="b" l="l" r="r" t="t"/>
              <a:pathLst>
                <a:path extrusionOk="0" h="4493" w="8232">
                  <a:moveTo>
                    <a:pt x="1" y="1"/>
                  </a:moveTo>
                  <a:lnTo>
                    <a:pt x="1" y="4493"/>
                  </a:lnTo>
                  <a:lnTo>
                    <a:pt x="8231" y="4493"/>
                  </a:lnTo>
                  <a:lnTo>
                    <a:pt x="823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g8ac37fa1c7_1_1508"/>
          <p:cNvGrpSpPr/>
          <p:nvPr/>
        </p:nvGrpSpPr>
        <p:grpSpPr>
          <a:xfrm>
            <a:off x="7881171" y="2280917"/>
            <a:ext cx="978340" cy="2392218"/>
            <a:chOff x="7881171" y="2278620"/>
            <a:chExt cx="978340" cy="2392218"/>
          </a:xfrm>
        </p:grpSpPr>
        <p:sp>
          <p:nvSpPr>
            <p:cNvPr id="1126" name="Google Shape;1126;g8ac37fa1c7_1_1508"/>
            <p:cNvSpPr/>
            <p:nvPr/>
          </p:nvSpPr>
          <p:spPr>
            <a:xfrm>
              <a:off x="8442641" y="2530953"/>
              <a:ext cx="373456" cy="90567"/>
            </a:xfrm>
            <a:custGeom>
              <a:rect b="b" l="l" r="r" t="t"/>
              <a:pathLst>
                <a:path extrusionOk="0" h="2712" w="11183">
                  <a:moveTo>
                    <a:pt x="1" y="0"/>
                  </a:moveTo>
                  <a:lnTo>
                    <a:pt x="241" y="2712"/>
                  </a:lnTo>
                  <a:lnTo>
                    <a:pt x="11183" y="2712"/>
                  </a:lnTo>
                  <a:lnTo>
                    <a:pt x="11183" y="819"/>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8ac37fa1c7_1_1508"/>
            <p:cNvSpPr/>
            <p:nvPr/>
          </p:nvSpPr>
          <p:spPr>
            <a:xfrm>
              <a:off x="8463547" y="2479525"/>
              <a:ext cx="347208" cy="78244"/>
            </a:xfrm>
            <a:custGeom>
              <a:rect b="b" l="l" r="r" t="t"/>
              <a:pathLst>
                <a:path extrusionOk="0" h="2343" w="10397">
                  <a:moveTo>
                    <a:pt x="0" y="0"/>
                  </a:moveTo>
                  <a:lnTo>
                    <a:pt x="0" y="1589"/>
                  </a:lnTo>
                  <a:lnTo>
                    <a:pt x="10188" y="2343"/>
                  </a:lnTo>
                  <a:lnTo>
                    <a:pt x="1039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8ac37fa1c7_1_1508"/>
            <p:cNvSpPr/>
            <p:nvPr/>
          </p:nvSpPr>
          <p:spPr>
            <a:xfrm>
              <a:off x="8429250" y="2431302"/>
              <a:ext cx="349879" cy="48256"/>
            </a:xfrm>
            <a:custGeom>
              <a:rect b="b" l="l" r="r" t="t"/>
              <a:pathLst>
                <a:path extrusionOk="0" h="1445" w="10477">
                  <a:moveTo>
                    <a:pt x="1" y="0"/>
                  </a:moveTo>
                  <a:lnTo>
                    <a:pt x="209" y="1444"/>
                  </a:lnTo>
                  <a:lnTo>
                    <a:pt x="10477" y="1444"/>
                  </a:lnTo>
                  <a:lnTo>
                    <a:pt x="1047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8ac37fa1c7_1_1508"/>
            <p:cNvSpPr/>
            <p:nvPr/>
          </p:nvSpPr>
          <p:spPr>
            <a:xfrm>
              <a:off x="8463547" y="2479525"/>
              <a:ext cx="335419" cy="11822"/>
            </a:xfrm>
            <a:custGeom>
              <a:rect b="b" l="l" r="r" t="t"/>
              <a:pathLst>
                <a:path extrusionOk="0" h="354" w="10044">
                  <a:moveTo>
                    <a:pt x="0" y="0"/>
                  </a:moveTo>
                  <a:lnTo>
                    <a:pt x="0" y="353"/>
                  </a:lnTo>
                  <a:lnTo>
                    <a:pt x="1004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8ac37fa1c7_1_1508"/>
            <p:cNvSpPr/>
            <p:nvPr/>
          </p:nvSpPr>
          <p:spPr>
            <a:xfrm>
              <a:off x="8463547" y="2532556"/>
              <a:ext cx="341297" cy="25213"/>
            </a:xfrm>
            <a:custGeom>
              <a:rect b="b" l="l" r="r" t="t"/>
              <a:pathLst>
                <a:path extrusionOk="0" h="755" w="10220">
                  <a:moveTo>
                    <a:pt x="0" y="1"/>
                  </a:moveTo>
                  <a:lnTo>
                    <a:pt x="10188" y="755"/>
                  </a:lnTo>
                  <a:lnTo>
                    <a:pt x="10220" y="37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8ac37fa1c7_1_1508"/>
            <p:cNvSpPr/>
            <p:nvPr/>
          </p:nvSpPr>
          <p:spPr>
            <a:xfrm>
              <a:off x="8650525" y="2504705"/>
              <a:ext cx="148441" cy="7514"/>
            </a:xfrm>
            <a:custGeom>
              <a:rect b="b" l="l" r="r" t="t"/>
              <a:pathLst>
                <a:path extrusionOk="0" h="225" w="4445">
                  <a:moveTo>
                    <a:pt x="1765" y="0"/>
                  </a:moveTo>
                  <a:lnTo>
                    <a:pt x="1" y="225"/>
                  </a:lnTo>
                  <a:lnTo>
                    <a:pt x="4445" y="225"/>
                  </a:lnTo>
                  <a:lnTo>
                    <a:pt x="17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8ac37fa1c7_1_1508"/>
            <p:cNvSpPr/>
            <p:nvPr/>
          </p:nvSpPr>
          <p:spPr>
            <a:xfrm>
              <a:off x="8447484" y="2583984"/>
              <a:ext cx="110938" cy="8082"/>
            </a:xfrm>
            <a:custGeom>
              <a:rect b="b" l="l" r="r" t="t"/>
              <a:pathLst>
                <a:path extrusionOk="0" h="242" w="3322">
                  <a:moveTo>
                    <a:pt x="0" y="1"/>
                  </a:moveTo>
                  <a:lnTo>
                    <a:pt x="16" y="241"/>
                  </a:lnTo>
                  <a:lnTo>
                    <a:pt x="332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8ac37fa1c7_1_1508"/>
            <p:cNvSpPr/>
            <p:nvPr/>
          </p:nvSpPr>
          <p:spPr>
            <a:xfrm>
              <a:off x="8550874" y="2448434"/>
              <a:ext cx="228789" cy="7013"/>
            </a:xfrm>
            <a:custGeom>
              <a:rect b="b" l="l" r="r" t="t"/>
              <a:pathLst>
                <a:path extrusionOk="0" h="210" w="6851">
                  <a:moveTo>
                    <a:pt x="6835" y="1"/>
                  </a:moveTo>
                  <a:lnTo>
                    <a:pt x="0" y="209"/>
                  </a:lnTo>
                  <a:cubicBezTo>
                    <a:pt x="0" y="209"/>
                    <a:pt x="6851" y="161"/>
                    <a:pt x="683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8ac37fa1c7_1_1508"/>
            <p:cNvSpPr/>
            <p:nvPr/>
          </p:nvSpPr>
          <p:spPr>
            <a:xfrm>
              <a:off x="7992076" y="2278620"/>
              <a:ext cx="390588" cy="52530"/>
            </a:xfrm>
            <a:custGeom>
              <a:rect b="b" l="l" r="r" t="t"/>
              <a:pathLst>
                <a:path extrusionOk="0" h="1573" w="11696">
                  <a:moveTo>
                    <a:pt x="0" y="0"/>
                  </a:moveTo>
                  <a:lnTo>
                    <a:pt x="0" y="1572"/>
                  </a:lnTo>
                  <a:lnTo>
                    <a:pt x="11696" y="1572"/>
                  </a:lnTo>
                  <a:lnTo>
                    <a:pt x="1169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8ac37fa1c7_1_1508"/>
            <p:cNvSpPr/>
            <p:nvPr/>
          </p:nvSpPr>
          <p:spPr>
            <a:xfrm>
              <a:off x="8042970" y="2280758"/>
              <a:ext cx="4842" cy="49324"/>
            </a:xfrm>
            <a:custGeom>
              <a:rect b="b" l="l" r="r" t="t"/>
              <a:pathLst>
                <a:path extrusionOk="0" h="1477" w="145">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8ac37fa1c7_1_1508"/>
            <p:cNvSpPr/>
            <p:nvPr/>
          </p:nvSpPr>
          <p:spPr>
            <a:xfrm>
              <a:off x="8034387" y="2279689"/>
              <a:ext cx="4842" cy="49324"/>
            </a:xfrm>
            <a:custGeom>
              <a:rect b="b" l="l" r="r" t="t"/>
              <a:pathLst>
                <a:path extrusionOk="0" h="1477" w="145">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8ac37fa1c7_1_1508"/>
            <p:cNvSpPr/>
            <p:nvPr/>
          </p:nvSpPr>
          <p:spPr>
            <a:xfrm>
              <a:off x="8349970" y="2280758"/>
              <a:ext cx="4842" cy="49324"/>
            </a:xfrm>
            <a:custGeom>
              <a:rect b="b" l="l" r="r" t="t"/>
              <a:pathLst>
                <a:path extrusionOk="0" h="1477" w="145">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8ac37fa1c7_1_1508"/>
            <p:cNvSpPr/>
            <p:nvPr/>
          </p:nvSpPr>
          <p:spPr>
            <a:xfrm>
              <a:off x="8341388" y="2279689"/>
              <a:ext cx="4842" cy="49324"/>
            </a:xfrm>
            <a:custGeom>
              <a:rect b="b" l="l" r="r" t="t"/>
              <a:pathLst>
                <a:path extrusionOk="0" h="1477" w="145">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g8ac37fa1c7_1_1508"/>
            <p:cNvSpPr/>
            <p:nvPr/>
          </p:nvSpPr>
          <p:spPr>
            <a:xfrm>
              <a:off x="8093330" y="2303800"/>
              <a:ext cx="199335" cy="4842"/>
            </a:xfrm>
            <a:custGeom>
              <a:rect b="b" l="l" r="r" t="t"/>
              <a:pathLst>
                <a:path extrusionOk="0" h="145" w="5969">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8ac37fa1c7_1_1508"/>
            <p:cNvSpPr/>
            <p:nvPr/>
          </p:nvSpPr>
          <p:spPr>
            <a:xfrm>
              <a:off x="7990440" y="2513821"/>
              <a:ext cx="390621" cy="103959"/>
            </a:xfrm>
            <a:custGeom>
              <a:rect b="b" l="l" r="r" t="t"/>
              <a:pathLst>
                <a:path extrusionOk="0" h="3113" w="11697">
                  <a:moveTo>
                    <a:pt x="1" y="0"/>
                  </a:moveTo>
                  <a:lnTo>
                    <a:pt x="1" y="3112"/>
                  </a:lnTo>
                  <a:lnTo>
                    <a:pt x="11697" y="3112"/>
                  </a:lnTo>
                  <a:lnTo>
                    <a:pt x="116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8ac37fa1c7_1_1508"/>
            <p:cNvSpPr/>
            <p:nvPr/>
          </p:nvSpPr>
          <p:spPr>
            <a:xfrm>
              <a:off x="7991542" y="2522370"/>
              <a:ext cx="394362" cy="90634"/>
            </a:xfrm>
            <a:custGeom>
              <a:rect b="b" l="l" r="r" t="t"/>
              <a:pathLst>
                <a:path extrusionOk="0" h="2714" w="11809">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8ac37fa1c7_1_1508"/>
            <p:cNvSpPr/>
            <p:nvPr/>
          </p:nvSpPr>
          <p:spPr>
            <a:xfrm>
              <a:off x="8025271" y="2332186"/>
              <a:ext cx="355790" cy="181134"/>
            </a:xfrm>
            <a:custGeom>
              <a:rect b="b" l="l" r="r" t="t"/>
              <a:pathLst>
                <a:path extrusionOk="0" h="5424" w="10654">
                  <a:moveTo>
                    <a:pt x="1" y="0"/>
                  </a:moveTo>
                  <a:lnTo>
                    <a:pt x="1" y="5423"/>
                  </a:lnTo>
                  <a:lnTo>
                    <a:pt x="10654" y="5423"/>
                  </a:lnTo>
                  <a:lnTo>
                    <a:pt x="1065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8ac37fa1c7_1_1508"/>
            <p:cNvSpPr/>
            <p:nvPr/>
          </p:nvSpPr>
          <p:spPr>
            <a:xfrm>
              <a:off x="8082075" y="2338598"/>
              <a:ext cx="4842" cy="175257"/>
            </a:xfrm>
            <a:custGeom>
              <a:rect b="b" l="l" r="r" t="t"/>
              <a:pathLst>
                <a:path extrusionOk="0" h="5248" w="145">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8ac37fa1c7_1_1508"/>
            <p:cNvSpPr/>
            <p:nvPr/>
          </p:nvSpPr>
          <p:spPr>
            <a:xfrm>
              <a:off x="8108858" y="2336461"/>
              <a:ext cx="4842" cy="173086"/>
            </a:xfrm>
            <a:custGeom>
              <a:rect b="b" l="l" r="r" t="t"/>
              <a:pathLst>
                <a:path extrusionOk="0" h="5183" w="145">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8ac37fa1c7_1_1508"/>
            <p:cNvSpPr/>
            <p:nvPr/>
          </p:nvSpPr>
          <p:spPr>
            <a:xfrm>
              <a:off x="8338182" y="2330583"/>
              <a:ext cx="4842" cy="182170"/>
            </a:xfrm>
            <a:custGeom>
              <a:rect b="b" l="l" r="r" t="t"/>
              <a:pathLst>
                <a:path extrusionOk="0" h="5455" w="145">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8ac37fa1c7_1_1508"/>
            <p:cNvSpPr/>
            <p:nvPr/>
          </p:nvSpPr>
          <p:spPr>
            <a:xfrm>
              <a:off x="8306557" y="2333255"/>
              <a:ext cx="4842" cy="177361"/>
            </a:xfrm>
            <a:custGeom>
              <a:rect b="b" l="l" r="r" t="t"/>
              <a:pathLst>
                <a:path extrusionOk="0" h="5311" w="145">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8ac37fa1c7_1_1508"/>
            <p:cNvSpPr/>
            <p:nvPr/>
          </p:nvSpPr>
          <p:spPr>
            <a:xfrm>
              <a:off x="7881171" y="2615075"/>
              <a:ext cx="529378" cy="1712329"/>
            </a:xfrm>
            <a:custGeom>
              <a:rect b="b" l="l" r="r" t="t"/>
              <a:pathLst>
                <a:path extrusionOk="0" h="51275" w="15852">
                  <a:moveTo>
                    <a:pt x="0" y="0"/>
                  </a:moveTo>
                  <a:lnTo>
                    <a:pt x="0" y="51275"/>
                  </a:lnTo>
                  <a:lnTo>
                    <a:pt x="15851" y="51275"/>
                  </a:lnTo>
                  <a:lnTo>
                    <a:pt x="1585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8ac37fa1c7_1_1508"/>
            <p:cNvSpPr/>
            <p:nvPr/>
          </p:nvSpPr>
          <p:spPr>
            <a:xfrm>
              <a:off x="8410515" y="2615609"/>
              <a:ext cx="448996" cy="1711794"/>
            </a:xfrm>
            <a:custGeom>
              <a:rect b="b" l="l" r="r" t="t"/>
              <a:pathLst>
                <a:path extrusionOk="0" h="51259" w="13445">
                  <a:moveTo>
                    <a:pt x="0" y="0"/>
                  </a:moveTo>
                  <a:lnTo>
                    <a:pt x="0" y="51259"/>
                  </a:lnTo>
                  <a:lnTo>
                    <a:pt x="13444" y="51259"/>
                  </a:lnTo>
                  <a:lnTo>
                    <a:pt x="1344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8ac37fa1c7_1_1508"/>
            <p:cNvSpPr/>
            <p:nvPr/>
          </p:nvSpPr>
          <p:spPr>
            <a:xfrm>
              <a:off x="7922414" y="2684704"/>
              <a:ext cx="424885" cy="368647"/>
            </a:xfrm>
            <a:custGeom>
              <a:rect b="b" l="l" r="r" t="t"/>
              <a:pathLst>
                <a:path extrusionOk="0" h="11039" w="12723">
                  <a:moveTo>
                    <a:pt x="0" y="1"/>
                  </a:moveTo>
                  <a:lnTo>
                    <a:pt x="0" y="11039"/>
                  </a:lnTo>
                  <a:lnTo>
                    <a:pt x="12723" y="11039"/>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8ac37fa1c7_1_1508"/>
            <p:cNvSpPr/>
            <p:nvPr/>
          </p:nvSpPr>
          <p:spPr>
            <a:xfrm>
              <a:off x="7922414" y="3095128"/>
              <a:ext cx="424885" cy="369182"/>
            </a:xfrm>
            <a:custGeom>
              <a:rect b="b" l="l" r="r" t="t"/>
              <a:pathLst>
                <a:path extrusionOk="0" h="11055" w="12723">
                  <a:moveTo>
                    <a:pt x="0" y="0"/>
                  </a:moveTo>
                  <a:lnTo>
                    <a:pt x="0" y="11054"/>
                  </a:lnTo>
                  <a:lnTo>
                    <a:pt x="12723" y="11054"/>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8ac37fa1c7_1_1508"/>
            <p:cNvSpPr/>
            <p:nvPr/>
          </p:nvSpPr>
          <p:spPr>
            <a:xfrm>
              <a:off x="7922414" y="3506054"/>
              <a:ext cx="424885" cy="368647"/>
            </a:xfrm>
            <a:custGeom>
              <a:rect b="b" l="l" r="r" t="t"/>
              <a:pathLst>
                <a:path extrusionOk="0" h="11039" w="12723">
                  <a:moveTo>
                    <a:pt x="0" y="0"/>
                  </a:moveTo>
                  <a:lnTo>
                    <a:pt x="0" y="11038"/>
                  </a:lnTo>
                  <a:lnTo>
                    <a:pt x="12723" y="11038"/>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8ac37fa1c7_1_1508"/>
            <p:cNvSpPr/>
            <p:nvPr/>
          </p:nvSpPr>
          <p:spPr>
            <a:xfrm>
              <a:off x="7922414" y="3916445"/>
              <a:ext cx="424885" cy="369182"/>
            </a:xfrm>
            <a:custGeom>
              <a:rect b="b" l="l" r="r" t="t"/>
              <a:pathLst>
                <a:path extrusionOk="0" h="11055" w="12723">
                  <a:moveTo>
                    <a:pt x="0" y="1"/>
                  </a:moveTo>
                  <a:lnTo>
                    <a:pt x="0" y="11055"/>
                  </a:lnTo>
                  <a:lnTo>
                    <a:pt x="12723" y="11055"/>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8ac37fa1c7_1_1508"/>
            <p:cNvSpPr/>
            <p:nvPr/>
          </p:nvSpPr>
          <p:spPr>
            <a:xfrm>
              <a:off x="8100276" y="2737768"/>
              <a:ext cx="34330" cy="29722"/>
            </a:xfrm>
            <a:custGeom>
              <a:rect b="b" l="l" r="r" t="t"/>
              <a:pathLst>
                <a:path extrusionOk="0" h="890" w="1028">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8ac37fa1c7_1_1508"/>
            <p:cNvSpPr/>
            <p:nvPr/>
          </p:nvSpPr>
          <p:spPr>
            <a:xfrm>
              <a:off x="8100276" y="3153503"/>
              <a:ext cx="34330" cy="29488"/>
            </a:xfrm>
            <a:custGeom>
              <a:rect b="b" l="l" r="r" t="t"/>
              <a:pathLst>
                <a:path extrusionOk="0" h="883" w="1028">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8ac37fa1c7_1_1508"/>
            <p:cNvSpPr/>
            <p:nvPr/>
          </p:nvSpPr>
          <p:spPr>
            <a:xfrm>
              <a:off x="8100276" y="3568736"/>
              <a:ext cx="34330" cy="29488"/>
            </a:xfrm>
            <a:custGeom>
              <a:rect b="b" l="l" r="r" t="t"/>
              <a:pathLst>
                <a:path extrusionOk="0" h="883" w="1028">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8ac37fa1c7_1_1508"/>
            <p:cNvSpPr/>
            <p:nvPr/>
          </p:nvSpPr>
          <p:spPr>
            <a:xfrm>
              <a:off x="8100276" y="3984504"/>
              <a:ext cx="34330" cy="29287"/>
            </a:xfrm>
            <a:custGeom>
              <a:rect b="b" l="l" r="r" t="t"/>
              <a:pathLst>
                <a:path extrusionOk="0" h="877" w="1028">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8ac37fa1c7_1_1508"/>
            <p:cNvSpPr/>
            <p:nvPr/>
          </p:nvSpPr>
          <p:spPr>
            <a:xfrm>
              <a:off x="7881171" y="4327370"/>
              <a:ext cx="61113" cy="343468"/>
            </a:xfrm>
            <a:custGeom>
              <a:rect b="b" l="l" r="r" t="t"/>
              <a:pathLst>
                <a:path extrusionOk="0" h="10285" w="1830">
                  <a:moveTo>
                    <a:pt x="0" y="1"/>
                  </a:moveTo>
                  <a:lnTo>
                    <a:pt x="0" y="10285"/>
                  </a:lnTo>
                  <a:lnTo>
                    <a:pt x="1829" y="10285"/>
                  </a:lnTo>
                  <a:lnTo>
                    <a:pt x="182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8ac37fa1c7_1_1508"/>
            <p:cNvSpPr/>
            <p:nvPr/>
          </p:nvSpPr>
          <p:spPr>
            <a:xfrm>
              <a:off x="8347265"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8ac37fa1c7_1_1508"/>
            <p:cNvSpPr/>
            <p:nvPr/>
          </p:nvSpPr>
          <p:spPr>
            <a:xfrm>
              <a:off x="8791953"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
    <p:spTree>
      <p:nvGrpSpPr>
        <p:cNvPr id="1160" name="Shape 1160"/>
        <p:cNvGrpSpPr/>
        <p:nvPr/>
      </p:nvGrpSpPr>
      <p:grpSpPr>
        <a:xfrm>
          <a:off x="0" y="0"/>
          <a:ext cx="0" cy="0"/>
          <a:chOff x="0" y="0"/>
          <a:chExt cx="0" cy="0"/>
        </a:xfrm>
      </p:grpSpPr>
      <p:sp>
        <p:nvSpPr>
          <p:cNvPr id="1161" name="Google Shape;1161;g8ac37fa1c7_1_156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8ac37fa1c7_1_1566"/>
          <p:cNvSpPr txBox="1"/>
          <p:nvPr>
            <p:ph type="title"/>
          </p:nvPr>
        </p:nvSpPr>
        <p:spPr>
          <a:xfrm>
            <a:off x="2030400" y="4089600"/>
            <a:ext cx="3412800" cy="518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163" name="Google Shape;1163;g8ac37fa1c7_1_1566"/>
          <p:cNvSpPr txBox="1"/>
          <p:nvPr>
            <p:ph idx="1" type="subTitle"/>
          </p:nvPr>
        </p:nvSpPr>
        <p:spPr>
          <a:xfrm>
            <a:off x="2030400" y="2937600"/>
            <a:ext cx="3412800" cy="11520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100"/>
              <a:buNone/>
              <a:defRPr sz="12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grpSp>
        <p:nvGrpSpPr>
          <p:cNvPr id="1164" name="Google Shape;1164;g8ac37fa1c7_1_1566"/>
          <p:cNvGrpSpPr/>
          <p:nvPr/>
        </p:nvGrpSpPr>
        <p:grpSpPr>
          <a:xfrm>
            <a:off x="1945085" y="396919"/>
            <a:ext cx="1483402" cy="2385706"/>
            <a:chOff x="1945085" y="396919"/>
            <a:chExt cx="1483402" cy="2385706"/>
          </a:xfrm>
        </p:grpSpPr>
        <p:sp>
          <p:nvSpPr>
            <p:cNvPr id="1165" name="Google Shape;1165;g8ac37fa1c7_1_1566"/>
            <p:cNvSpPr/>
            <p:nvPr/>
          </p:nvSpPr>
          <p:spPr>
            <a:xfrm>
              <a:off x="2062901" y="481499"/>
              <a:ext cx="1272930" cy="2227219"/>
            </a:xfrm>
            <a:custGeom>
              <a:rect b="b" l="l" r="r" t="t"/>
              <a:pathLst>
                <a:path extrusionOk="0" h="69492" w="39717">
                  <a:moveTo>
                    <a:pt x="0" y="1"/>
                  </a:moveTo>
                  <a:lnTo>
                    <a:pt x="0"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8ac37fa1c7_1_1566"/>
            <p:cNvSpPr/>
            <p:nvPr/>
          </p:nvSpPr>
          <p:spPr>
            <a:xfrm>
              <a:off x="2044151" y="456339"/>
              <a:ext cx="632475" cy="2273787"/>
            </a:xfrm>
            <a:custGeom>
              <a:rect b="b" l="l" r="r" t="t"/>
              <a:pathLst>
                <a:path extrusionOk="0" h="70945" w="19734">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8ac37fa1c7_1_1566"/>
            <p:cNvSpPr/>
            <p:nvPr/>
          </p:nvSpPr>
          <p:spPr>
            <a:xfrm>
              <a:off x="2722105" y="452045"/>
              <a:ext cx="632475" cy="2273819"/>
            </a:xfrm>
            <a:custGeom>
              <a:rect b="b" l="l" r="r" t="t"/>
              <a:pathLst>
                <a:path extrusionOk="0" h="70946" w="19734">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8ac37fa1c7_1_1566"/>
            <p:cNvSpPr/>
            <p:nvPr/>
          </p:nvSpPr>
          <p:spPr>
            <a:xfrm>
              <a:off x="1945085" y="396919"/>
              <a:ext cx="1483402" cy="2385706"/>
            </a:xfrm>
            <a:custGeom>
              <a:rect b="b" l="l" r="r" t="t"/>
              <a:pathLst>
                <a:path extrusionOk="0" h="74437" w="46284">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g8ac37fa1c7_1_1566"/>
          <p:cNvGrpSpPr/>
          <p:nvPr/>
        </p:nvGrpSpPr>
        <p:grpSpPr>
          <a:xfrm>
            <a:off x="4595844" y="396919"/>
            <a:ext cx="1483402" cy="2385706"/>
            <a:chOff x="4595844" y="396919"/>
            <a:chExt cx="1483402" cy="2385706"/>
          </a:xfrm>
        </p:grpSpPr>
        <p:sp>
          <p:nvSpPr>
            <p:cNvPr id="1170" name="Google Shape;1170;g8ac37fa1c7_1_1566"/>
            <p:cNvSpPr/>
            <p:nvPr/>
          </p:nvSpPr>
          <p:spPr>
            <a:xfrm>
              <a:off x="4713660" y="481499"/>
              <a:ext cx="1272962" cy="2227219"/>
            </a:xfrm>
            <a:custGeom>
              <a:rect b="b" l="l" r="r" t="t"/>
              <a:pathLst>
                <a:path extrusionOk="0" h="69492" w="39718">
                  <a:moveTo>
                    <a:pt x="1" y="1"/>
                  </a:moveTo>
                  <a:lnTo>
                    <a:pt x="1"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8ac37fa1c7_1_1566"/>
            <p:cNvSpPr/>
            <p:nvPr/>
          </p:nvSpPr>
          <p:spPr>
            <a:xfrm>
              <a:off x="4694943" y="456339"/>
              <a:ext cx="632443" cy="2273787"/>
            </a:xfrm>
            <a:custGeom>
              <a:rect b="b" l="l" r="r" t="t"/>
              <a:pathLst>
                <a:path extrusionOk="0" h="70945" w="19733">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8ac37fa1c7_1_1566"/>
            <p:cNvSpPr/>
            <p:nvPr/>
          </p:nvSpPr>
          <p:spPr>
            <a:xfrm>
              <a:off x="5372896" y="452045"/>
              <a:ext cx="632443" cy="2273819"/>
            </a:xfrm>
            <a:custGeom>
              <a:rect b="b" l="l" r="r" t="t"/>
              <a:pathLst>
                <a:path extrusionOk="0" h="70946" w="19733">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8ac37fa1c7_1_1566"/>
            <p:cNvSpPr/>
            <p:nvPr/>
          </p:nvSpPr>
          <p:spPr>
            <a:xfrm>
              <a:off x="4595844" y="396919"/>
              <a:ext cx="1483402" cy="2385706"/>
            </a:xfrm>
            <a:custGeom>
              <a:rect b="b" l="l" r="r" t="t"/>
              <a:pathLst>
                <a:path extrusionOk="0" h="74437" w="46284">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g8ac37fa1c7_1_1566"/>
          <p:cNvGrpSpPr/>
          <p:nvPr/>
        </p:nvGrpSpPr>
        <p:grpSpPr>
          <a:xfrm>
            <a:off x="146197" y="2917586"/>
            <a:ext cx="1147615" cy="1754866"/>
            <a:chOff x="146197" y="2914863"/>
            <a:chExt cx="1147615" cy="1754866"/>
          </a:xfrm>
        </p:grpSpPr>
        <p:sp>
          <p:nvSpPr>
            <p:cNvPr id="1175" name="Google Shape;1175;g8ac37fa1c7_1_1566"/>
            <p:cNvSpPr/>
            <p:nvPr/>
          </p:nvSpPr>
          <p:spPr>
            <a:xfrm>
              <a:off x="1194713"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8ac37fa1c7_1_1566"/>
            <p:cNvSpPr/>
            <p:nvPr/>
          </p:nvSpPr>
          <p:spPr>
            <a:xfrm>
              <a:off x="808607"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8ac37fa1c7_1_1566"/>
            <p:cNvSpPr/>
            <p:nvPr/>
          </p:nvSpPr>
          <p:spPr>
            <a:xfrm>
              <a:off x="425193" y="4349485"/>
              <a:ext cx="99643" cy="320244"/>
            </a:xfrm>
            <a:custGeom>
              <a:rect b="b" l="l" r="r" t="t"/>
              <a:pathLst>
                <a:path extrusionOk="0" h="9992" w="3109">
                  <a:moveTo>
                    <a:pt x="3108" y="0"/>
                  </a:moveTo>
                  <a:lnTo>
                    <a:pt x="0" y="101"/>
                  </a:lnTo>
                  <a:lnTo>
                    <a:pt x="0" y="9992"/>
                  </a:lnTo>
                  <a:lnTo>
                    <a:pt x="1320" y="9992"/>
                  </a:lnTo>
                  <a:lnTo>
                    <a:pt x="310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8ac37fa1c7_1_1566"/>
            <p:cNvSpPr/>
            <p:nvPr/>
          </p:nvSpPr>
          <p:spPr>
            <a:xfrm>
              <a:off x="154210" y="4349485"/>
              <a:ext cx="99099" cy="320244"/>
            </a:xfrm>
            <a:custGeom>
              <a:rect b="b" l="l" r="r" t="t"/>
              <a:pathLst>
                <a:path extrusionOk="0" h="9992" w="3092">
                  <a:moveTo>
                    <a:pt x="3092" y="0"/>
                  </a:moveTo>
                  <a:lnTo>
                    <a:pt x="1" y="101"/>
                  </a:lnTo>
                  <a:lnTo>
                    <a:pt x="1" y="9992"/>
                  </a:lnTo>
                  <a:lnTo>
                    <a:pt x="1321" y="9992"/>
                  </a:lnTo>
                  <a:lnTo>
                    <a:pt x="30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8ac37fa1c7_1_1566"/>
            <p:cNvSpPr/>
            <p:nvPr/>
          </p:nvSpPr>
          <p:spPr>
            <a:xfrm>
              <a:off x="983183" y="3637687"/>
              <a:ext cx="310629" cy="721926"/>
            </a:xfrm>
            <a:custGeom>
              <a:rect b="b" l="l" r="r" t="t"/>
              <a:pathLst>
                <a:path extrusionOk="0" h="22525" w="9692">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8ac37fa1c7_1_1566"/>
            <p:cNvSpPr/>
            <p:nvPr/>
          </p:nvSpPr>
          <p:spPr>
            <a:xfrm>
              <a:off x="154210" y="2914863"/>
              <a:ext cx="897015" cy="1329146"/>
            </a:xfrm>
            <a:custGeom>
              <a:rect b="b" l="l" r="r" t="t"/>
              <a:pathLst>
                <a:path extrusionOk="0" h="41471" w="27988">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8ac37fa1c7_1_1566"/>
            <p:cNvSpPr/>
            <p:nvPr/>
          </p:nvSpPr>
          <p:spPr>
            <a:xfrm>
              <a:off x="162254" y="4008249"/>
              <a:ext cx="1080694" cy="347166"/>
            </a:xfrm>
            <a:custGeom>
              <a:rect b="b" l="l" r="r" t="t"/>
              <a:pathLst>
                <a:path extrusionOk="0" h="10832" w="33719">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8ac37fa1c7_1_1566"/>
            <p:cNvSpPr/>
            <p:nvPr/>
          </p:nvSpPr>
          <p:spPr>
            <a:xfrm>
              <a:off x="508202" y="4007832"/>
              <a:ext cx="749746" cy="341557"/>
            </a:xfrm>
            <a:custGeom>
              <a:rect b="b" l="l" r="r" t="t"/>
              <a:pathLst>
                <a:path extrusionOk="0" h="10657" w="23393">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8ac37fa1c7_1_1566"/>
            <p:cNvSpPr/>
            <p:nvPr/>
          </p:nvSpPr>
          <p:spPr>
            <a:xfrm>
              <a:off x="342183" y="2936048"/>
              <a:ext cx="583727" cy="696959"/>
            </a:xfrm>
            <a:custGeom>
              <a:rect b="b" l="l" r="r" t="t"/>
              <a:pathLst>
                <a:path extrusionOk="0" h="21746" w="18213">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8ac37fa1c7_1_1566"/>
            <p:cNvSpPr/>
            <p:nvPr/>
          </p:nvSpPr>
          <p:spPr>
            <a:xfrm>
              <a:off x="575123" y="3303501"/>
              <a:ext cx="26281" cy="109419"/>
            </a:xfrm>
            <a:custGeom>
              <a:rect b="b" l="l" r="r" t="t"/>
              <a:pathLst>
                <a:path extrusionOk="0" h="3414" w="82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8ac37fa1c7_1_1566"/>
            <p:cNvSpPr/>
            <p:nvPr/>
          </p:nvSpPr>
          <p:spPr>
            <a:xfrm>
              <a:off x="826811" y="3303501"/>
              <a:ext cx="26281" cy="109419"/>
            </a:xfrm>
            <a:custGeom>
              <a:rect b="b" l="l" r="r" t="t"/>
              <a:pathLst>
                <a:path extrusionOk="0" h="3414" w="82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8ac37fa1c7_1_1566"/>
            <p:cNvSpPr/>
            <p:nvPr/>
          </p:nvSpPr>
          <p:spPr>
            <a:xfrm>
              <a:off x="152607" y="3623777"/>
              <a:ext cx="372229" cy="739650"/>
            </a:xfrm>
            <a:custGeom>
              <a:rect b="b" l="l" r="r" t="t"/>
              <a:pathLst>
                <a:path extrusionOk="0" h="23078" w="11614">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8ac37fa1c7_1_1566"/>
            <p:cNvSpPr/>
            <p:nvPr/>
          </p:nvSpPr>
          <p:spPr>
            <a:xfrm>
              <a:off x="146197" y="3630732"/>
              <a:ext cx="281175" cy="734554"/>
            </a:xfrm>
            <a:custGeom>
              <a:rect b="b" l="l" r="r" t="t"/>
              <a:pathLst>
                <a:path extrusionOk="0" h="22919" w="8773">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8ac37fa1c7_1_1566"/>
            <p:cNvSpPr/>
            <p:nvPr/>
          </p:nvSpPr>
          <p:spPr>
            <a:xfrm>
              <a:off x="238309" y="3954821"/>
              <a:ext cx="26794" cy="33620"/>
            </a:xfrm>
            <a:custGeom>
              <a:rect b="b" l="l" r="r" t="t"/>
              <a:pathLst>
                <a:path extrusionOk="0" h="1049" w="836">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8ac37fa1c7_1_1566"/>
            <p:cNvSpPr/>
            <p:nvPr/>
          </p:nvSpPr>
          <p:spPr>
            <a:xfrm>
              <a:off x="250071" y="3845018"/>
              <a:ext cx="50927" cy="115733"/>
            </a:xfrm>
            <a:custGeom>
              <a:rect b="b" l="l" r="r" t="t"/>
              <a:pathLst>
                <a:path extrusionOk="0" h="3611" w="1589">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8ac37fa1c7_1_1566"/>
            <p:cNvSpPr/>
            <p:nvPr/>
          </p:nvSpPr>
          <p:spPr>
            <a:xfrm>
              <a:off x="198150" y="3855723"/>
              <a:ext cx="48748" cy="106630"/>
            </a:xfrm>
            <a:custGeom>
              <a:rect b="b" l="l" r="r" t="t"/>
              <a:pathLst>
                <a:path extrusionOk="0" h="3327" w="1521">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8ac37fa1c7_1_1566"/>
            <p:cNvSpPr/>
            <p:nvPr/>
          </p:nvSpPr>
          <p:spPr>
            <a:xfrm>
              <a:off x="259174" y="3984275"/>
              <a:ext cx="40191" cy="179961"/>
            </a:xfrm>
            <a:custGeom>
              <a:rect b="b" l="l" r="r" t="t"/>
              <a:pathLst>
                <a:path extrusionOk="0" h="5615" w="1254">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8ac37fa1c7_1_1566"/>
            <p:cNvSpPr/>
            <p:nvPr/>
          </p:nvSpPr>
          <p:spPr>
            <a:xfrm>
              <a:off x="199753" y="3984788"/>
              <a:ext cx="46088" cy="110380"/>
            </a:xfrm>
            <a:custGeom>
              <a:rect b="b" l="l" r="r" t="t"/>
              <a:pathLst>
                <a:path extrusionOk="0" h="3444" w="1438">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text">
  <p:cSld name="CUSTOM_6">
    <p:spTree>
      <p:nvGrpSpPr>
        <p:cNvPr id="88" name="Shape 88"/>
        <p:cNvGrpSpPr/>
        <p:nvPr/>
      </p:nvGrpSpPr>
      <p:grpSpPr>
        <a:xfrm>
          <a:off x="0" y="0"/>
          <a:ext cx="0" cy="0"/>
          <a:chOff x="0" y="0"/>
          <a:chExt cx="0" cy="0"/>
        </a:xfrm>
      </p:grpSpPr>
      <p:sp>
        <p:nvSpPr>
          <p:cNvPr id="89" name="Google Shape;89;p5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50"/>
          <p:cNvGrpSpPr/>
          <p:nvPr/>
        </p:nvGrpSpPr>
        <p:grpSpPr>
          <a:xfrm>
            <a:off x="-118816" y="1154546"/>
            <a:ext cx="919967" cy="1399508"/>
            <a:chOff x="-147716" y="1154546"/>
            <a:chExt cx="919967" cy="1399508"/>
          </a:xfrm>
        </p:grpSpPr>
        <p:sp>
          <p:nvSpPr>
            <p:cNvPr id="91" name="Google Shape;91;p50"/>
            <p:cNvSpPr/>
            <p:nvPr/>
          </p:nvSpPr>
          <p:spPr>
            <a:xfrm>
              <a:off x="-147716" y="1154546"/>
              <a:ext cx="919967" cy="1399508"/>
            </a:xfrm>
            <a:custGeom>
              <a:rect b="b" l="l" r="r" t="t"/>
              <a:pathLst>
                <a:path extrusionOk="0" h="42933" w="28222">
                  <a:moveTo>
                    <a:pt x="0" y="0"/>
                  </a:moveTo>
                  <a:lnTo>
                    <a:pt x="0" y="42932"/>
                  </a:lnTo>
                  <a:lnTo>
                    <a:pt x="28222" y="42932"/>
                  </a:lnTo>
                  <a:lnTo>
                    <a:pt x="2822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0"/>
            <p:cNvSpPr/>
            <p:nvPr/>
          </p:nvSpPr>
          <p:spPr>
            <a:xfrm>
              <a:off x="-110228" y="1203833"/>
              <a:ext cx="841211" cy="1301455"/>
            </a:xfrm>
            <a:custGeom>
              <a:rect b="b" l="l" r="r" t="t"/>
              <a:pathLst>
                <a:path extrusionOk="0" h="39925" w="25806">
                  <a:moveTo>
                    <a:pt x="1" y="0"/>
                  </a:moveTo>
                  <a:lnTo>
                    <a:pt x="1" y="39925"/>
                  </a:lnTo>
                  <a:lnTo>
                    <a:pt x="25806" y="39925"/>
                  </a:lnTo>
                  <a:lnTo>
                    <a:pt x="2580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0"/>
            <p:cNvSpPr/>
            <p:nvPr/>
          </p:nvSpPr>
          <p:spPr>
            <a:xfrm>
              <a:off x="196775" y="1642628"/>
              <a:ext cx="231507" cy="424387"/>
            </a:xfrm>
            <a:custGeom>
              <a:rect b="b" l="l" r="r" t="t"/>
              <a:pathLst>
                <a:path extrusionOk="0" h="13019" w="7102">
                  <a:moveTo>
                    <a:pt x="1" y="1"/>
                  </a:moveTo>
                  <a:lnTo>
                    <a:pt x="1" y="13018"/>
                  </a:lnTo>
                  <a:lnTo>
                    <a:pt x="7101" y="13018"/>
                  </a:lnTo>
                  <a:lnTo>
                    <a:pt x="71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 name="Google Shape;94;p50"/>
          <p:cNvGrpSpPr/>
          <p:nvPr/>
        </p:nvGrpSpPr>
        <p:grpSpPr>
          <a:xfrm>
            <a:off x="7102066" y="3464861"/>
            <a:ext cx="1313778" cy="1210378"/>
            <a:chOff x="7102066" y="3464861"/>
            <a:chExt cx="1313778" cy="1210378"/>
          </a:xfrm>
        </p:grpSpPr>
        <p:sp>
          <p:nvSpPr>
            <p:cNvPr id="95" name="Google Shape;95;p50"/>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0"/>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0"/>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0"/>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0"/>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0"/>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0"/>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0"/>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0"/>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0"/>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0"/>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0"/>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0"/>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50"/>
          <p:cNvSpPr txBox="1"/>
          <p:nvPr>
            <p:ph type="title"/>
          </p:nvPr>
        </p:nvSpPr>
        <p:spPr>
          <a:xfrm>
            <a:off x="4941425" y="1361775"/>
            <a:ext cx="3361800" cy="4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9" name="Google Shape;109;p50"/>
          <p:cNvSpPr txBox="1"/>
          <p:nvPr>
            <p:ph idx="1" type="subTitle"/>
          </p:nvPr>
        </p:nvSpPr>
        <p:spPr>
          <a:xfrm>
            <a:off x="2571750" y="2437675"/>
            <a:ext cx="2000400" cy="3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0" name="Google Shape;110;p50"/>
          <p:cNvSpPr txBox="1"/>
          <p:nvPr>
            <p:ph idx="2" type="subTitle"/>
          </p:nvPr>
        </p:nvSpPr>
        <p:spPr>
          <a:xfrm>
            <a:off x="4941425" y="1953692"/>
            <a:ext cx="3353700" cy="117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sz="1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2">
    <p:spTree>
      <p:nvGrpSpPr>
        <p:cNvPr id="1193" name="Shape 1193"/>
        <p:cNvGrpSpPr/>
        <p:nvPr/>
      </p:nvGrpSpPr>
      <p:grpSpPr>
        <a:xfrm>
          <a:off x="0" y="0"/>
          <a:ext cx="0" cy="0"/>
          <a:chOff x="0" y="0"/>
          <a:chExt cx="0" cy="0"/>
        </a:xfrm>
      </p:grpSpPr>
      <p:sp>
        <p:nvSpPr>
          <p:cNvPr id="1194" name="Google Shape;1194;g8ac37fa1c7_1_159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8ac37fa1c7_1_1599"/>
          <p:cNvSpPr txBox="1"/>
          <p:nvPr>
            <p:ph type="title"/>
          </p:nvPr>
        </p:nvSpPr>
        <p:spPr>
          <a:xfrm>
            <a:off x="3726000" y="4089600"/>
            <a:ext cx="3380400" cy="511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196" name="Google Shape;1196;g8ac37fa1c7_1_1599"/>
          <p:cNvSpPr txBox="1"/>
          <p:nvPr>
            <p:ph idx="1" type="subTitle"/>
          </p:nvPr>
        </p:nvSpPr>
        <p:spPr>
          <a:xfrm>
            <a:off x="3726000" y="2935650"/>
            <a:ext cx="3380400" cy="1153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sz="12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grpSp>
        <p:nvGrpSpPr>
          <p:cNvPr id="1197" name="Google Shape;1197;g8ac37fa1c7_1_1599"/>
          <p:cNvGrpSpPr/>
          <p:nvPr/>
        </p:nvGrpSpPr>
        <p:grpSpPr>
          <a:xfrm>
            <a:off x="3519477" y="424219"/>
            <a:ext cx="1304531" cy="2282344"/>
            <a:chOff x="3519477" y="424219"/>
            <a:chExt cx="1304531" cy="2282344"/>
          </a:xfrm>
        </p:grpSpPr>
        <p:sp>
          <p:nvSpPr>
            <p:cNvPr id="1198" name="Google Shape;1198;g8ac37fa1c7_1_1599"/>
            <p:cNvSpPr/>
            <p:nvPr/>
          </p:nvSpPr>
          <p:spPr>
            <a:xfrm>
              <a:off x="3519477" y="972018"/>
              <a:ext cx="276912" cy="593374"/>
            </a:xfrm>
            <a:custGeom>
              <a:rect b="b" l="l" r="r" t="t"/>
              <a:pathLst>
                <a:path extrusionOk="0" h="18514" w="8640">
                  <a:moveTo>
                    <a:pt x="1" y="1"/>
                  </a:moveTo>
                  <a:lnTo>
                    <a:pt x="1" y="18514"/>
                  </a:lnTo>
                  <a:lnTo>
                    <a:pt x="8639" y="18514"/>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8ac37fa1c7_1_1599"/>
            <p:cNvSpPr/>
            <p:nvPr/>
          </p:nvSpPr>
          <p:spPr>
            <a:xfrm>
              <a:off x="3808119" y="1606608"/>
              <a:ext cx="340083" cy="573022"/>
            </a:xfrm>
            <a:custGeom>
              <a:rect b="b" l="l" r="r" t="t"/>
              <a:pathLst>
                <a:path extrusionOk="0" h="17879" w="10611">
                  <a:moveTo>
                    <a:pt x="1" y="0"/>
                  </a:moveTo>
                  <a:lnTo>
                    <a:pt x="1" y="17879"/>
                  </a:lnTo>
                  <a:lnTo>
                    <a:pt x="10611" y="17879"/>
                  </a:lnTo>
                  <a:lnTo>
                    <a:pt x="106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8ac37fa1c7_1_1599"/>
            <p:cNvSpPr/>
            <p:nvPr/>
          </p:nvSpPr>
          <p:spPr>
            <a:xfrm>
              <a:off x="4189931" y="424219"/>
              <a:ext cx="634077" cy="537671"/>
            </a:xfrm>
            <a:custGeom>
              <a:rect b="b" l="l" r="r" t="t"/>
              <a:pathLst>
                <a:path extrusionOk="0" h="16776" w="19784">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8ac37fa1c7_1_1599"/>
            <p:cNvSpPr/>
            <p:nvPr/>
          </p:nvSpPr>
          <p:spPr>
            <a:xfrm>
              <a:off x="3519477" y="1606608"/>
              <a:ext cx="276912" cy="573022"/>
            </a:xfrm>
            <a:custGeom>
              <a:rect b="b" l="l" r="r" t="t"/>
              <a:pathLst>
                <a:path extrusionOk="0" h="17879" w="8640">
                  <a:moveTo>
                    <a:pt x="1" y="0"/>
                  </a:moveTo>
                  <a:lnTo>
                    <a:pt x="1" y="17879"/>
                  </a:lnTo>
                  <a:lnTo>
                    <a:pt x="8639" y="17879"/>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8ac37fa1c7_1_1599"/>
            <p:cNvSpPr/>
            <p:nvPr/>
          </p:nvSpPr>
          <p:spPr>
            <a:xfrm>
              <a:off x="4524629" y="1606608"/>
              <a:ext cx="299379" cy="573022"/>
            </a:xfrm>
            <a:custGeom>
              <a:rect b="b" l="l" r="r" t="t"/>
              <a:pathLst>
                <a:path extrusionOk="0" h="17879" w="9341">
                  <a:moveTo>
                    <a:pt x="1" y="0"/>
                  </a:moveTo>
                  <a:lnTo>
                    <a:pt x="1" y="17879"/>
                  </a:lnTo>
                  <a:lnTo>
                    <a:pt x="9341" y="17879"/>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8ac37fa1c7_1_1599"/>
            <p:cNvSpPr/>
            <p:nvPr/>
          </p:nvSpPr>
          <p:spPr>
            <a:xfrm>
              <a:off x="3808119" y="972018"/>
              <a:ext cx="340083" cy="593374"/>
            </a:xfrm>
            <a:custGeom>
              <a:rect b="b" l="l" r="r" t="t"/>
              <a:pathLst>
                <a:path extrusionOk="0" h="18514" w="10611">
                  <a:moveTo>
                    <a:pt x="1" y="1"/>
                  </a:moveTo>
                  <a:lnTo>
                    <a:pt x="1" y="18514"/>
                  </a:lnTo>
                  <a:lnTo>
                    <a:pt x="10611" y="18514"/>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8ac37fa1c7_1_1599"/>
            <p:cNvSpPr/>
            <p:nvPr/>
          </p:nvSpPr>
          <p:spPr>
            <a:xfrm>
              <a:off x="4524629" y="972018"/>
              <a:ext cx="299379" cy="593374"/>
            </a:xfrm>
            <a:custGeom>
              <a:rect b="b" l="l" r="r" t="t"/>
              <a:pathLst>
                <a:path extrusionOk="0" h="18514" w="9341">
                  <a:moveTo>
                    <a:pt x="1" y="1"/>
                  </a:moveTo>
                  <a:lnTo>
                    <a:pt x="1" y="18514"/>
                  </a:lnTo>
                  <a:lnTo>
                    <a:pt x="9341" y="18514"/>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8ac37fa1c7_1_1599"/>
            <p:cNvSpPr/>
            <p:nvPr/>
          </p:nvSpPr>
          <p:spPr>
            <a:xfrm>
              <a:off x="3519477" y="2189757"/>
              <a:ext cx="276912" cy="516806"/>
            </a:xfrm>
            <a:custGeom>
              <a:rect b="b" l="l" r="r" t="t"/>
              <a:pathLst>
                <a:path extrusionOk="0" h="16125" w="8640">
                  <a:moveTo>
                    <a:pt x="1" y="1"/>
                  </a:moveTo>
                  <a:lnTo>
                    <a:pt x="1" y="16125"/>
                  </a:lnTo>
                  <a:lnTo>
                    <a:pt x="8639" y="1612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8ac37fa1c7_1_1599"/>
            <p:cNvSpPr/>
            <p:nvPr/>
          </p:nvSpPr>
          <p:spPr>
            <a:xfrm>
              <a:off x="3519477" y="424219"/>
              <a:ext cx="628725" cy="537671"/>
            </a:xfrm>
            <a:custGeom>
              <a:rect b="b" l="l" r="r" t="t"/>
              <a:pathLst>
                <a:path extrusionOk="0" h="16776" w="19617">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8ac37fa1c7_1_1599"/>
            <p:cNvSpPr/>
            <p:nvPr/>
          </p:nvSpPr>
          <p:spPr>
            <a:xfrm>
              <a:off x="3808119" y="2189757"/>
              <a:ext cx="340083" cy="516806"/>
            </a:xfrm>
            <a:custGeom>
              <a:rect b="b" l="l" r="r" t="t"/>
              <a:pathLst>
                <a:path extrusionOk="0" h="16125" w="10611">
                  <a:moveTo>
                    <a:pt x="1" y="1"/>
                  </a:moveTo>
                  <a:lnTo>
                    <a:pt x="1" y="16125"/>
                  </a:lnTo>
                  <a:lnTo>
                    <a:pt x="10611" y="16125"/>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8ac37fa1c7_1_1599"/>
            <p:cNvSpPr/>
            <p:nvPr/>
          </p:nvSpPr>
          <p:spPr>
            <a:xfrm>
              <a:off x="4524629" y="2189757"/>
              <a:ext cx="299379" cy="516806"/>
            </a:xfrm>
            <a:custGeom>
              <a:rect b="b" l="l" r="r" t="t"/>
              <a:pathLst>
                <a:path extrusionOk="0" h="16125" w="9341">
                  <a:moveTo>
                    <a:pt x="1" y="1"/>
                  </a:moveTo>
                  <a:lnTo>
                    <a:pt x="1" y="16125"/>
                  </a:lnTo>
                  <a:lnTo>
                    <a:pt x="9341" y="1612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8ac37fa1c7_1_1599"/>
            <p:cNvSpPr/>
            <p:nvPr/>
          </p:nvSpPr>
          <p:spPr>
            <a:xfrm>
              <a:off x="4189931" y="972018"/>
              <a:ext cx="322968" cy="593374"/>
            </a:xfrm>
            <a:custGeom>
              <a:rect b="b" l="l" r="r" t="t"/>
              <a:pathLst>
                <a:path extrusionOk="0" h="18514" w="10077">
                  <a:moveTo>
                    <a:pt x="1" y="1"/>
                  </a:moveTo>
                  <a:lnTo>
                    <a:pt x="1" y="18514"/>
                  </a:lnTo>
                  <a:lnTo>
                    <a:pt x="10076" y="18514"/>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8ac37fa1c7_1_1599"/>
            <p:cNvSpPr/>
            <p:nvPr/>
          </p:nvSpPr>
          <p:spPr>
            <a:xfrm>
              <a:off x="4189931" y="2189757"/>
              <a:ext cx="322968" cy="516806"/>
            </a:xfrm>
            <a:custGeom>
              <a:rect b="b" l="l" r="r" t="t"/>
              <a:pathLst>
                <a:path extrusionOk="0" h="16125" w="10077">
                  <a:moveTo>
                    <a:pt x="1" y="1"/>
                  </a:moveTo>
                  <a:lnTo>
                    <a:pt x="1" y="16125"/>
                  </a:lnTo>
                  <a:lnTo>
                    <a:pt x="10076" y="16125"/>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8ac37fa1c7_1_1599"/>
            <p:cNvSpPr/>
            <p:nvPr/>
          </p:nvSpPr>
          <p:spPr>
            <a:xfrm>
              <a:off x="4189931" y="1606608"/>
              <a:ext cx="322968" cy="573022"/>
            </a:xfrm>
            <a:custGeom>
              <a:rect b="b" l="l" r="r" t="t"/>
              <a:pathLst>
                <a:path extrusionOk="0" h="17879" w="10077">
                  <a:moveTo>
                    <a:pt x="1" y="0"/>
                  </a:moveTo>
                  <a:lnTo>
                    <a:pt x="1" y="17879"/>
                  </a:lnTo>
                  <a:lnTo>
                    <a:pt x="10076" y="17879"/>
                  </a:lnTo>
                  <a:lnTo>
                    <a:pt x="1007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2" name="Google Shape;1212;g8ac37fa1c7_1_1599"/>
          <p:cNvGrpSpPr/>
          <p:nvPr/>
        </p:nvGrpSpPr>
        <p:grpSpPr>
          <a:xfrm>
            <a:off x="6096361" y="424219"/>
            <a:ext cx="1304531" cy="2282344"/>
            <a:chOff x="6096361" y="424219"/>
            <a:chExt cx="1304531" cy="2282344"/>
          </a:xfrm>
        </p:grpSpPr>
        <p:sp>
          <p:nvSpPr>
            <p:cNvPr id="1213" name="Google Shape;1213;g8ac37fa1c7_1_1599"/>
            <p:cNvSpPr/>
            <p:nvPr/>
          </p:nvSpPr>
          <p:spPr>
            <a:xfrm>
              <a:off x="6096361" y="972018"/>
              <a:ext cx="277425" cy="593374"/>
            </a:xfrm>
            <a:custGeom>
              <a:rect b="b" l="l" r="r" t="t"/>
              <a:pathLst>
                <a:path extrusionOk="0" h="18514" w="8656">
                  <a:moveTo>
                    <a:pt x="0" y="1"/>
                  </a:moveTo>
                  <a:lnTo>
                    <a:pt x="0" y="18514"/>
                  </a:lnTo>
                  <a:lnTo>
                    <a:pt x="8655" y="18514"/>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8ac37fa1c7_1_1599"/>
            <p:cNvSpPr/>
            <p:nvPr/>
          </p:nvSpPr>
          <p:spPr>
            <a:xfrm>
              <a:off x="6385003" y="1606608"/>
              <a:ext cx="340595" cy="573022"/>
            </a:xfrm>
            <a:custGeom>
              <a:rect b="b" l="l" r="r" t="t"/>
              <a:pathLst>
                <a:path extrusionOk="0" h="17879" w="10627">
                  <a:moveTo>
                    <a:pt x="0" y="0"/>
                  </a:moveTo>
                  <a:lnTo>
                    <a:pt x="0" y="17879"/>
                  </a:lnTo>
                  <a:lnTo>
                    <a:pt x="10627" y="17879"/>
                  </a:lnTo>
                  <a:lnTo>
                    <a:pt x="1062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8ac37fa1c7_1_1599"/>
            <p:cNvSpPr/>
            <p:nvPr/>
          </p:nvSpPr>
          <p:spPr>
            <a:xfrm>
              <a:off x="6766815" y="424219"/>
              <a:ext cx="634077" cy="537671"/>
            </a:xfrm>
            <a:custGeom>
              <a:rect b="b" l="l" r="r" t="t"/>
              <a:pathLst>
                <a:path extrusionOk="0" h="16776" w="19784">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8ac37fa1c7_1_1599"/>
            <p:cNvSpPr/>
            <p:nvPr/>
          </p:nvSpPr>
          <p:spPr>
            <a:xfrm>
              <a:off x="6096361" y="1606608"/>
              <a:ext cx="277425" cy="573022"/>
            </a:xfrm>
            <a:custGeom>
              <a:rect b="b" l="l" r="r" t="t"/>
              <a:pathLst>
                <a:path extrusionOk="0" h="17879" w="8656">
                  <a:moveTo>
                    <a:pt x="0" y="0"/>
                  </a:moveTo>
                  <a:lnTo>
                    <a:pt x="0" y="17879"/>
                  </a:lnTo>
                  <a:lnTo>
                    <a:pt x="8655" y="17879"/>
                  </a:lnTo>
                  <a:lnTo>
                    <a:pt x="865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8ac37fa1c7_1_1599"/>
            <p:cNvSpPr/>
            <p:nvPr/>
          </p:nvSpPr>
          <p:spPr>
            <a:xfrm>
              <a:off x="7101513" y="1606608"/>
              <a:ext cx="299379" cy="573022"/>
            </a:xfrm>
            <a:custGeom>
              <a:rect b="b" l="l" r="r" t="t"/>
              <a:pathLst>
                <a:path extrusionOk="0" h="17879" w="9341">
                  <a:moveTo>
                    <a:pt x="0" y="0"/>
                  </a:moveTo>
                  <a:lnTo>
                    <a:pt x="0" y="17879"/>
                  </a:lnTo>
                  <a:lnTo>
                    <a:pt x="9340" y="17879"/>
                  </a:lnTo>
                  <a:lnTo>
                    <a:pt x="934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8ac37fa1c7_1_1599"/>
            <p:cNvSpPr/>
            <p:nvPr/>
          </p:nvSpPr>
          <p:spPr>
            <a:xfrm>
              <a:off x="6385003" y="972018"/>
              <a:ext cx="340595" cy="593374"/>
            </a:xfrm>
            <a:custGeom>
              <a:rect b="b" l="l" r="r" t="t"/>
              <a:pathLst>
                <a:path extrusionOk="0" h="18514" w="10627">
                  <a:moveTo>
                    <a:pt x="0" y="1"/>
                  </a:moveTo>
                  <a:lnTo>
                    <a:pt x="0" y="18514"/>
                  </a:lnTo>
                  <a:lnTo>
                    <a:pt x="10627" y="18514"/>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8ac37fa1c7_1_1599"/>
            <p:cNvSpPr/>
            <p:nvPr/>
          </p:nvSpPr>
          <p:spPr>
            <a:xfrm>
              <a:off x="7101513" y="972018"/>
              <a:ext cx="299379" cy="593374"/>
            </a:xfrm>
            <a:custGeom>
              <a:rect b="b" l="l" r="r" t="t"/>
              <a:pathLst>
                <a:path extrusionOk="0" h="18514" w="9341">
                  <a:moveTo>
                    <a:pt x="0" y="1"/>
                  </a:moveTo>
                  <a:lnTo>
                    <a:pt x="0" y="18514"/>
                  </a:lnTo>
                  <a:lnTo>
                    <a:pt x="9340" y="18514"/>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8ac37fa1c7_1_1599"/>
            <p:cNvSpPr/>
            <p:nvPr/>
          </p:nvSpPr>
          <p:spPr>
            <a:xfrm>
              <a:off x="6096361" y="2189757"/>
              <a:ext cx="277425" cy="516806"/>
            </a:xfrm>
            <a:custGeom>
              <a:rect b="b" l="l" r="r" t="t"/>
              <a:pathLst>
                <a:path extrusionOk="0" h="16125" w="8656">
                  <a:moveTo>
                    <a:pt x="0" y="1"/>
                  </a:moveTo>
                  <a:lnTo>
                    <a:pt x="0" y="16125"/>
                  </a:lnTo>
                  <a:lnTo>
                    <a:pt x="8655" y="16125"/>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8ac37fa1c7_1_1599"/>
            <p:cNvSpPr/>
            <p:nvPr/>
          </p:nvSpPr>
          <p:spPr>
            <a:xfrm>
              <a:off x="6096361" y="424219"/>
              <a:ext cx="629238" cy="537671"/>
            </a:xfrm>
            <a:custGeom>
              <a:rect b="b" l="l" r="r" t="t"/>
              <a:pathLst>
                <a:path extrusionOk="0" h="16776" w="19633">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8ac37fa1c7_1_1599"/>
            <p:cNvSpPr/>
            <p:nvPr/>
          </p:nvSpPr>
          <p:spPr>
            <a:xfrm>
              <a:off x="6385003" y="2189757"/>
              <a:ext cx="340595" cy="516806"/>
            </a:xfrm>
            <a:custGeom>
              <a:rect b="b" l="l" r="r" t="t"/>
              <a:pathLst>
                <a:path extrusionOk="0" h="16125" w="10627">
                  <a:moveTo>
                    <a:pt x="0" y="1"/>
                  </a:moveTo>
                  <a:lnTo>
                    <a:pt x="0" y="16125"/>
                  </a:lnTo>
                  <a:lnTo>
                    <a:pt x="10627" y="16125"/>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8ac37fa1c7_1_1599"/>
            <p:cNvSpPr/>
            <p:nvPr/>
          </p:nvSpPr>
          <p:spPr>
            <a:xfrm>
              <a:off x="7101513" y="2189757"/>
              <a:ext cx="299379" cy="516806"/>
            </a:xfrm>
            <a:custGeom>
              <a:rect b="b" l="l" r="r" t="t"/>
              <a:pathLst>
                <a:path extrusionOk="0" h="16125" w="9341">
                  <a:moveTo>
                    <a:pt x="0" y="1"/>
                  </a:moveTo>
                  <a:lnTo>
                    <a:pt x="0" y="16125"/>
                  </a:lnTo>
                  <a:lnTo>
                    <a:pt x="9340" y="16125"/>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8ac37fa1c7_1_1599"/>
            <p:cNvSpPr/>
            <p:nvPr/>
          </p:nvSpPr>
          <p:spPr>
            <a:xfrm>
              <a:off x="6766815" y="972018"/>
              <a:ext cx="323481" cy="593374"/>
            </a:xfrm>
            <a:custGeom>
              <a:rect b="b" l="l" r="r" t="t"/>
              <a:pathLst>
                <a:path extrusionOk="0" h="18514" w="10093">
                  <a:moveTo>
                    <a:pt x="1" y="1"/>
                  </a:moveTo>
                  <a:lnTo>
                    <a:pt x="1" y="18514"/>
                  </a:lnTo>
                  <a:lnTo>
                    <a:pt x="10093" y="18514"/>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8ac37fa1c7_1_1599"/>
            <p:cNvSpPr/>
            <p:nvPr/>
          </p:nvSpPr>
          <p:spPr>
            <a:xfrm>
              <a:off x="6766815" y="2189757"/>
              <a:ext cx="323481" cy="516806"/>
            </a:xfrm>
            <a:custGeom>
              <a:rect b="b" l="l" r="r" t="t"/>
              <a:pathLst>
                <a:path extrusionOk="0" h="16125" w="10093">
                  <a:moveTo>
                    <a:pt x="1" y="1"/>
                  </a:moveTo>
                  <a:lnTo>
                    <a:pt x="1" y="16125"/>
                  </a:lnTo>
                  <a:lnTo>
                    <a:pt x="10093" y="16125"/>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8ac37fa1c7_1_1599"/>
            <p:cNvSpPr/>
            <p:nvPr/>
          </p:nvSpPr>
          <p:spPr>
            <a:xfrm>
              <a:off x="6766815" y="1606608"/>
              <a:ext cx="323481" cy="573022"/>
            </a:xfrm>
            <a:custGeom>
              <a:rect b="b" l="l" r="r" t="t"/>
              <a:pathLst>
                <a:path extrusionOk="0" h="17879" w="10093">
                  <a:moveTo>
                    <a:pt x="1" y="0"/>
                  </a:moveTo>
                  <a:lnTo>
                    <a:pt x="1" y="17879"/>
                  </a:lnTo>
                  <a:lnTo>
                    <a:pt x="10093" y="17879"/>
                  </a:lnTo>
                  <a:lnTo>
                    <a:pt x="1009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7" name="Google Shape;1227;g8ac37fa1c7_1_1599"/>
          <p:cNvGrpSpPr/>
          <p:nvPr/>
        </p:nvGrpSpPr>
        <p:grpSpPr>
          <a:xfrm>
            <a:off x="7823375" y="3028019"/>
            <a:ext cx="701543" cy="1644902"/>
            <a:chOff x="7823375" y="3040429"/>
            <a:chExt cx="701543" cy="1644902"/>
          </a:xfrm>
        </p:grpSpPr>
        <p:sp>
          <p:nvSpPr>
            <p:cNvPr id="1228" name="Google Shape;1228;g8ac37fa1c7_1_1599"/>
            <p:cNvSpPr/>
            <p:nvPr/>
          </p:nvSpPr>
          <p:spPr>
            <a:xfrm>
              <a:off x="8030611" y="3040429"/>
              <a:ext cx="494307" cy="1211137"/>
            </a:xfrm>
            <a:custGeom>
              <a:rect b="b" l="l" r="r" t="t"/>
              <a:pathLst>
                <a:path extrusionOk="0" h="37789" w="15423">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8ac37fa1c7_1_1599"/>
            <p:cNvSpPr/>
            <p:nvPr/>
          </p:nvSpPr>
          <p:spPr>
            <a:xfrm>
              <a:off x="7823375" y="3658673"/>
              <a:ext cx="426842" cy="595040"/>
            </a:xfrm>
            <a:custGeom>
              <a:rect b="b" l="l" r="r" t="t"/>
              <a:pathLst>
                <a:path extrusionOk="0" h="18566" w="13318">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8ac37fa1c7_1_1599"/>
            <p:cNvSpPr/>
            <p:nvPr/>
          </p:nvSpPr>
          <p:spPr>
            <a:xfrm>
              <a:off x="7986157" y="3871806"/>
              <a:ext cx="363671" cy="622828"/>
            </a:xfrm>
            <a:custGeom>
              <a:rect b="b" l="l" r="r" t="t"/>
              <a:pathLst>
                <a:path extrusionOk="0" h="19433" w="11347">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8ac37fa1c7_1_1599"/>
            <p:cNvSpPr/>
            <p:nvPr/>
          </p:nvSpPr>
          <p:spPr>
            <a:xfrm>
              <a:off x="8273742" y="3368428"/>
              <a:ext cx="78747" cy="1116558"/>
            </a:xfrm>
            <a:custGeom>
              <a:rect b="b" l="l" r="r" t="t"/>
              <a:pathLst>
                <a:path extrusionOk="0" h="34838" w="2457">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8ac37fa1c7_1_1599"/>
            <p:cNvSpPr/>
            <p:nvPr/>
          </p:nvSpPr>
          <p:spPr>
            <a:xfrm>
              <a:off x="8165028" y="4326435"/>
              <a:ext cx="296174" cy="358896"/>
            </a:xfrm>
            <a:custGeom>
              <a:rect b="b" l="l" r="r" t="t"/>
              <a:pathLst>
                <a:path extrusionOk="0" h="11198" w="9241">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8">
    <p:spTree>
      <p:nvGrpSpPr>
        <p:cNvPr id="1233" name="Shape 1233"/>
        <p:cNvGrpSpPr/>
        <p:nvPr/>
      </p:nvGrpSpPr>
      <p:grpSpPr>
        <a:xfrm>
          <a:off x="0" y="0"/>
          <a:ext cx="0" cy="0"/>
          <a:chOff x="0" y="0"/>
          <a:chExt cx="0" cy="0"/>
        </a:xfrm>
      </p:grpSpPr>
      <p:sp>
        <p:nvSpPr>
          <p:cNvPr id="1234" name="Google Shape;1234;g8ac37fa1c7_1_163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8ac37fa1c7_1_1639"/>
          <p:cNvSpPr txBox="1"/>
          <p:nvPr>
            <p:ph idx="1" type="subTitle"/>
          </p:nvPr>
        </p:nvSpPr>
        <p:spPr>
          <a:xfrm>
            <a:off x="2481875" y="1533123"/>
            <a:ext cx="20934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36" name="Google Shape;1236;g8ac37fa1c7_1_1639"/>
          <p:cNvSpPr txBox="1"/>
          <p:nvPr>
            <p:ph idx="2" type="subTitle"/>
          </p:nvPr>
        </p:nvSpPr>
        <p:spPr>
          <a:xfrm>
            <a:off x="2481875" y="1804711"/>
            <a:ext cx="20934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237" name="Google Shape;1237;g8ac37fa1c7_1_1639"/>
          <p:cNvSpPr txBox="1"/>
          <p:nvPr>
            <p:ph type="title"/>
          </p:nvPr>
        </p:nvSpPr>
        <p:spPr>
          <a:xfrm>
            <a:off x="720000" y="1706550"/>
            <a:ext cx="758700" cy="4524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238" name="Google Shape;1238;g8ac37fa1c7_1_1639"/>
          <p:cNvSpPr txBox="1"/>
          <p:nvPr>
            <p:ph idx="3"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7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239" name="Google Shape;1239;g8ac37fa1c7_1_1639"/>
          <p:cNvSpPr txBox="1"/>
          <p:nvPr>
            <p:ph idx="4" type="subTitle"/>
          </p:nvPr>
        </p:nvSpPr>
        <p:spPr>
          <a:xfrm>
            <a:off x="2478625" y="2563930"/>
            <a:ext cx="20934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0" name="Google Shape;1240;g8ac37fa1c7_1_1639"/>
          <p:cNvSpPr txBox="1"/>
          <p:nvPr>
            <p:ph idx="5" type="subTitle"/>
          </p:nvPr>
        </p:nvSpPr>
        <p:spPr>
          <a:xfrm>
            <a:off x="2478625" y="2838031"/>
            <a:ext cx="20934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241" name="Google Shape;1241;g8ac37fa1c7_1_1639"/>
          <p:cNvSpPr txBox="1"/>
          <p:nvPr>
            <p:ph idx="6" type="title"/>
          </p:nvPr>
        </p:nvSpPr>
        <p:spPr>
          <a:xfrm>
            <a:off x="720000" y="2729475"/>
            <a:ext cx="758700" cy="503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242" name="Google Shape;1242;g8ac37fa1c7_1_1639"/>
          <p:cNvSpPr txBox="1"/>
          <p:nvPr>
            <p:ph idx="7" type="subTitle"/>
          </p:nvPr>
        </p:nvSpPr>
        <p:spPr>
          <a:xfrm>
            <a:off x="2478625" y="3584797"/>
            <a:ext cx="20934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3" name="Google Shape;1243;g8ac37fa1c7_1_1639"/>
          <p:cNvSpPr txBox="1"/>
          <p:nvPr>
            <p:ph idx="8" type="subTitle"/>
          </p:nvPr>
        </p:nvSpPr>
        <p:spPr>
          <a:xfrm>
            <a:off x="2478625" y="3861398"/>
            <a:ext cx="20934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244" name="Google Shape;1244;g8ac37fa1c7_1_1639"/>
          <p:cNvSpPr txBox="1"/>
          <p:nvPr>
            <p:ph idx="9" type="title"/>
          </p:nvPr>
        </p:nvSpPr>
        <p:spPr>
          <a:xfrm>
            <a:off x="720000" y="3752700"/>
            <a:ext cx="758700" cy="503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2"/>
              </a:buClr>
              <a:buSzPts val="2100"/>
              <a:buFont typeface="Josefin Sans"/>
              <a:buNone/>
              <a:defRPr sz="27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grpSp>
        <p:nvGrpSpPr>
          <p:cNvPr id="1245" name="Google Shape;1245;g8ac37fa1c7_1_1639"/>
          <p:cNvGrpSpPr/>
          <p:nvPr/>
        </p:nvGrpSpPr>
        <p:grpSpPr>
          <a:xfrm>
            <a:off x="6244512" y="1247368"/>
            <a:ext cx="431083" cy="553668"/>
            <a:chOff x="6201325" y="1203748"/>
            <a:chExt cx="474500" cy="609431"/>
          </a:xfrm>
        </p:grpSpPr>
        <p:sp>
          <p:nvSpPr>
            <p:cNvPr id="1246" name="Google Shape;1246;g8ac37fa1c7_1_1639"/>
            <p:cNvSpPr/>
            <p:nvPr/>
          </p:nvSpPr>
          <p:spPr>
            <a:xfrm>
              <a:off x="6201325" y="1212305"/>
              <a:ext cx="474500" cy="598181"/>
            </a:xfrm>
            <a:custGeom>
              <a:rect b="b" l="l" r="r" t="t"/>
              <a:pathLst>
                <a:path extrusionOk="0" h="18664" w="14805">
                  <a:moveTo>
                    <a:pt x="0" y="0"/>
                  </a:moveTo>
                  <a:lnTo>
                    <a:pt x="0" y="18664"/>
                  </a:lnTo>
                  <a:lnTo>
                    <a:pt x="14804" y="18664"/>
                  </a:lnTo>
                  <a:lnTo>
                    <a:pt x="148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8ac37fa1c7_1_1639"/>
            <p:cNvSpPr/>
            <p:nvPr/>
          </p:nvSpPr>
          <p:spPr>
            <a:xfrm>
              <a:off x="6408560" y="1797090"/>
              <a:ext cx="65895" cy="16089"/>
            </a:xfrm>
            <a:custGeom>
              <a:rect b="b" l="l" r="r" t="t"/>
              <a:pathLst>
                <a:path extrusionOk="0" h="502" w="2056">
                  <a:moveTo>
                    <a:pt x="0" y="0"/>
                  </a:moveTo>
                  <a:lnTo>
                    <a:pt x="0" y="501"/>
                  </a:lnTo>
                  <a:lnTo>
                    <a:pt x="2056" y="501"/>
                  </a:lnTo>
                  <a:lnTo>
                    <a:pt x="20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8ac37fa1c7_1_1639"/>
            <p:cNvSpPr/>
            <p:nvPr/>
          </p:nvSpPr>
          <p:spPr>
            <a:xfrm>
              <a:off x="6333595" y="1417938"/>
              <a:ext cx="175121" cy="164416"/>
            </a:xfrm>
            <a:custGeom>
              <a:rect b="b" l="l" r="r" t="t"/>
              <a:pathLst>
                <a:path extrusionOk="0" h="5130" w="5464">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8ac37fa1c7_1_1639"/>
            <p:cNvSpPr/>
            <p:nvPr/>
          </p:nvSpPr>
          <p:spPr>
            <a:xfrm>
              <a:off x="6374811" y="1470949"/>
              <a:ext cx="174608" cy="164449"/>
            </a:xfrm>
            <a:custGeom>
              <a:rect b="b" l="l" r="r" t="t"/>
              <a:pathLst>
                <a:path extrusionOk="0" h="5131" w="5448">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8ac37fa1c7_1_1639"/>
            <p:cNvSpPr/>
            <p:nvPr/>
          </p:nvSpPr>
          <p:spPr>
            <a:xfrm>
              <a:off x="6418207" y="1203748"/>
              <a:ext cx="65350" cy="13942"/>
            </a:xfrm>
            <a:custGeom>
              <a:rect b="b" l="l" r="r" t="t"/>
              <a:pathLst>
                <a:path extrusionOk="0" h="435" w="2039">
                  <a:moveTo>
                    <a:pt x="0" y="0"/>
                  </a:moveTo>
                  <a:lnTo>
                    <a:pt x="0" y="434"/>
                  </a:lnTo>
                  <a:lnTo>
                    <a:pt x="2039" y="434"/>
                  </a:lnTo>
                  <a:lnTo>
                    <a:pt x="203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1" name="Google Shape;1251;g8ac37fa1c7_1_1639"/>
          <p:cNvGrpSpPr/>
          <p:nvPr/>
        </p:nvGrpSpPr>
        <p:grpSpPr>
          <a:xfrm>
            <a:off x="7057216" y="860363"/>
            <a:ext cx="1440108" cy="2519510"/>
            <a:chOff x="6853029" y="844403"/>
            <a:chExt cx="1516062" cy="2652394"/>
          </a:xfrm>
        </p:grpSpPr>
        <p:sp>
          <p:nvSpPr>
            <p:cNvPr id="1252" name="Google Shape;1252;g8ac37fa1c7_1_1639"/>
            <p:cNvSpPr/>
            <p:nvPr/>
          </p:nvSpPr>
          <p:spPr>
            <a:xfrm>
              <a:off x="6853029" y="1481141"/>
              <a:ext cx="321878" cy="689203"/>
            </a:xfrm>
            <a:custGeom>
              <a:rect b="b" l="l" r="r" t="t"/>
              <a:pathLst>
                <a:path extrusionOk="0" h="21504" w="10043">
                  <a:moveTo>
                    <a:pt x="1" y="0"/>
                  </a:moveTo>
                  <a:lnTo>
                    <a:pt x="1" y="21504"/>
                  </a:lnTo>
                  <a:lnTo>
                    <a:pt x="10042" y="21504"/>
                  </a:lnTo>
                  <a:lnTo>
                    <a:pt x="1004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8ac37fa1c7_1_1639"/>
            <p:cNvSpPr/>
            <p:nvPr/>
          </p:nvSpPr>
          <p:spPr>
            <a:xfrm>
              <a:off x="7188272" y="2218515"/>
              <a:ext cx="395753" cy="666223"/>
            </a:xfrm>
            <a:custGeom>
              <a:rect b="b" l="l" r="r" t="t"/>
              <a:pathLst>
                <a:path extrusionOk="0" h="20787" w="12348">
                  <a:moveTo>
                    <a:pt x="0" y="1"/>
                  </a:moveTo>
                  <a:lnTo>
                    <a:pt x="0" y="20786"/>
                  </a:lnTo>
                  <a:lnTo>
                    <a:pt x="12348" y="20786"/>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8ac37fa1c7_1_1639"/>
            <p:cNvSpPr/>
            <p:nvPr/>
          </p:nvSpPr>
          <p:spPr>
            <a:xfrm>
              <a:off x="7632197" y="844403"/>
              <a:ext cx="736894" cy="624975"/>
            </a:xfrm>
            <a:custGeom>
              <a:rect b="b" l="l" r="r" t="t"/>
              <a:pathLst>
                <a:path extrusionOk="0" h="19500" w="22992">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8ac37fa1c7_1_1639"/>
            <p:cNvSpPr/>
            <p:nvPr/>
          </p:nvSpPr>
          <p:spPr>
            <a:xfrm>
              <a:off x="6853029" y="2218515"/>
              <a:ext cx="321878" cy="666223"/>
            </a:xfrm>
            <a:custGeom>
              <a:rect b="b" l="l" r="r" t="t"/>
              <a:pathLst>
                <a:path extrusionOk="0" h="20787" w="10043">
                  <a:moveTo>
                    <a:pt x="1" y="1"/>
                  </a:moveTo>
                  <a:lnTo>
                    <a:pt x="1" y="20786"/>
                  </a:lnTo>
                  <a:lnTo>
                    <a:pt x="10042" y="20786"/>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8ac37fa1c7_1_1639"/>
            <p:cNvSpPr/>
            <p:nvPr/>
          </p:nvSpPr>
          <p:spPr>
            <a:xfrm>
              <a:off x="8020996" y="2218515"/>
              <a:ext cx="348095" cy="666223"/>
            </a:xfrm>
            <a:custGeom>
              <a:rect b="b" l="l" r="r" t="t"/>
              <a:pathLst>
                <a:path extrusionOk="0" h="20787" w="10861">
                  <a:moveTo>
                    <a:pt x="0" y="1"/>
                  </a:moveTo>
                  <a:lnTo>
                    <a:pt x="0" y="20786"/>
                  </a:lnTo>
                  <a:lnTo>
                    <a:pt x="10861" y="20786"/>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8ac37fa1c7_1_1639"/>
            <p:cNvSpPr/>
            <p:nvPr/>
          </p:nvSpPr>
          <p:spPr>
            <a:xfrm>
              <a:off x="7188272" y="1481141"/>
              <a:ext cx="395753" cy="689203"/>
            </a:xfrm>
            <a:custGeom>
              <a:rect b="b" l="l" r="r" t="t"/>
              <a:pathLst>
                <a:path extrusionOk="0" h="21504" w="12348">
                  <a:moveTo>
                    <a:pt x="0" y="0"/>
                  </a:moveTo>
                  <a:lnTo>
                    <a:pt x="0" y="21504"/>
                  </a:lnTo>
                  <a:lnTo>
                    <a:pt x="12348" y="21504"/>
                  </a:lnTo>
                  <a:lnTo>
                    <a:pt x="1234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8ac37fa1c7_1_1639"/>
            <p:cNvSpPr/>
            <p:nvPr/>
          </p:nvSpPr>
          <p:spPr>
            <a:xfrm>
              <a:off x="8020996" y="1481141"/>
              <a:ext cx="348095" cy="689203"/>
            </a:xfrm>
            <a:custGeom>
              <a:rect b="b" l="l" r="r" t="t"/>
              <a:pathLst>
                <a:path extrusionOk="0" h="21504" w="10861">
                  <a:moveTo>
                    <a:pt x="0" y="0"/>
                  </a:moveTo>
                  <a:lnTo>
                    <a:pt x="0" y="21504"/>
                  </a:lnTo>
                  <a:lnTo>
                    <a:pt x="10861" y="21504"/>
                  </a:lnTo>
                  <a:lnTo>
                    <a:pt x="1086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8ac37fa1c7_1_1639"/>
            <p:cNvSpPr/>
            <p:nvPr/>
          </p:nvSpPr>
          <p:spPr>
            <a:xfrm>
              <a:off x="6853029" y="2896469"/>
              <a:ext cx="321878" cy="600329"/>
            </a:xfrm>
            <a:custGeom>
              <a:rect b="b" l="l" r="r" t="t"/>
              <a:pathLst>
                <a:path extrusionOk="0" h="18731" w="10043">
                  <a:moveTo>
                    <a:pt x="1" y="1"/>
                  </a:moveTo>
                  <a:lnTo>
                    <a:pt x="1" y="18731"/>
                  </a:lnTo>
                  <a:lnTo>
                    <a:pt x="10042" y="18731"/>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8ac37fa1c7_1_1639"/>
            <p:cNvSpPr/>
            <p:nvPr/>
          </p:nvSpPr>
          <p:spPr>
            <a:xfrm>
              <a:off x="6853029" y="844403"/>
              <a:ext cx="730996" cy="624975"/>
            </a:xfrm>
            <a:custGeom>
              <a:rect b="b" l="l" r="r" t="t"/>
              <a:pathLst>
                <a:path extrusionOk="0" h="19500" w="22808">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8ac37fa1c7_1_1639"/>
            <p:cNvSpPr/>
            <p:nvPr/>
          </p:nvSpPr>
          <p:spPr>
            <a:xfrm>
              <a:off x="7188272" y="2896469"/>
              <a:ext cx="395753" cy="600329"/>
            </a:xfrm>
            <a:custGeom>
              <a:rect b="b" l="l" r="r" t="t"/>
              <a:pathLst>
                <a:path extrusionOk="0" h="18731" w="12348">
                  <a:moveTo>
                    <a:pt x="0" y="1"/>
                  </a:moveTo>
                  <a:lnTo>
                    <a:pt x="0" y="18731"/>
                  </a:lnTo>
                  <a:lnTo>
                    <a:pt x="12348" y="18731"/>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8ac37fa1c7_1_1639"/>
            <p:cNvSpPr/>
            <p:nvPr/>
          </p:nvSpPr>
          <p:spPr>
            <a:xfrm>
              <a:off x="8020996" y="2896469"/>
              <a:ext cx="348095" cy="600329"/>
            </a:xfrm>
            <a:custGeom>
              <a:rect b="b" l="l" r="r" t="t"/>
              <a:pathLst>
                <a:path extrusionOk="0" h="18731" w="10861">
                  <a:moveTo>
                    <a:pt x="0" y="1"/>
                  </a:moveTo>
                  <a:lnTo>
                    <a:pt x="0" y="18731"/>
                  </a:lnTo>
                  <a:lnTo>
                    <a:pt x="10861" y="18731"/>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8ac37fa1c7_1_1639"/>
            <p:cNvSpPr/>
            <p:nvPr/>
          </p:nvSpPr>
          <p:spPr>
            <a:xfrm>
              <a:off x="7632197" y="1481141"/>
              <a:ext cx="375434" cy="689203"/>
            </a:xfrm>
            <a:custGeom>
              <a:rect b="b" l="l" r="r" t="t"/>
              <a:pathLst>
                <a:path extrusionOk="0" h="21504" w="11714">
                  <a:moveTo>
                    <a:pt x="1" y="0"/>
                  </a:moveTo>
                  <a:lnTo>
                    <a:pt x="1" y="21504"/>
                  </a:lnTo>
                  <a:lnTo>
                    <a:pt x="11713" y="21504"/>
                  </a:lnTo>
                  <a:lnTo>
                    <a:pt x="117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8ac37fa1c7_1_1639"/>
            <p:cNvSpPr/>
            <p:nvPr/>
          </p:nvSpPr>
          <p:spPr>
            <a:xfrm>
              <a:off x="7632197" y="2896469"/>
              <a:ext cx="375434" cy="600329"/>
            </a:xfrm>
            <a:custGeom>
              <a:rect b="b" l="l" r="r" t="t"/>
              <a:pathLst>
                <a:path extrusionOk="0" h="18731" w="11714">
                  <a:moveTo>
                    <a:pt x="1" y="1"/>
                  </a:moveTo>
                  <a:lnTo>
                    <a:pt x="1" y="18731"/>
                  </a:lnTo>
                  <a:lnTo>
                    <a:pt x="11713" y="18731"/>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8ac37fa1c7_1_1639"/>
            <p:cNvSpPr/>
            <p:nvPr/>
          </p:nvSpPr>
          <p:spPr>
            <a:xfrm>
              <a:off x="7632197" y="2218515"/>
              <a:ext cx="375434" cy="666223"/>
            </a:xfrm>
            <a:custGeom>
              <a:rect b="b" l="l" r="r" t="t"/>
              <a:pathLst>
                <a:path extrusionOk="0" h="20787" w="11714">
                  <a:moveTo>
                    <a:pt x="1" y="1"/>
                  </a:moveTo>
                  <a:lnTo>
                    <a:pt x="1" y="20786"/>
                  </a:lnTo>
                  <a:lnTo>
                    <a:pt x="11713" y="20786"/>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g8ac37fa1c7_1_1639"/>
          <p:cNvGrpSpPr/>
          <p:nvPr/>
        </p:nvGrpSpPr>
        <p:grpSpPr>
          <a:xfrm>
            <a:off x="6883611" y="3709688"/>
            <a:ext cx="1022876" cy="962334"/>
            <a:chOff x="6883611" y="3709688"/>
            <a:chExt cx="1022876" cy="962334"/>
          </a:xfrm>
        </p:grpSpPr>
        <p:sp>
          <p:nvSpPr>
            <p:cNvPr id="1267" name="Google Shape;1267;g8ac37fa1c7_1_1639"/>
            <p:cNvSpPr/>
            <p:nvPr/>
          </p:nvSpPr>
          <p:spPr>
            <a:xfrm>
              <a:off x="6923801" y="4362996"/>
              <a:ext cx="949481" cy="309026"/>
            </a:xfrm>
            <a:custGeom>
              <a:rect b="b" l="l" r="r" t="t"/>
              <a:pathLst>
                <a:path extrusionOk="0" h="9642" w="29625">
                  <a:moveTo>
                    <a:pt x="0" y="1"/>
                  </a:moveTo>
                  <a:lnTo>
                    <a:pt x="0" y="9642"/>
                  </a:lnTo>
                  <a:lnTo>
                    <a:pt x="29624" y="9642"/>
                  </a:lnTo>
                  <a:lnTo>
                    <a:pt x="2962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8ac37fa1c7_1_1639"/>
            <p:cNvSpPr/>
            <p:nvPr/>
          </p:nvSpPr>
          <p:spPr>
            <a:xfrm>
              <a:off x="6883611" y="4276781"/>
              <a:ext cx="1022876" cy="86247"/>
            </a:xfrm>
            <a:custGeom>
              <a:rect b="b" l="l" r="r" t="t"/>
              <a:pathLst>
                <a:path extrusionOk="0" h="2691" w="31915">
                  <a:moveTo>
                    <a:pt x="1" y="1"/>
                  </a:moveTo>
                  <a:lnTo>
                    <a:pt x="1" y="2691"/>
                  </a:lnTo>
                  <a:lnTo>
                    <a:pt x="31914" y="2691"/>
                  </a:lnTo>
                  <a:lnTo>
                    <a:pt x="3191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8ac37fa1c7_1_1639"/>
            <p:cNvSpPr/>
            <p:nvPr/>
          </p:nvSpPr>
          <p:spPr>
            <a:xfrm>
              <a:off x="7375226" y="4276781"/>
              <a:ext cx="531261" cy="395241"/>
            </a:xfrm>
            <a:custGeom>
              <a:rect b="b" l="l" r="r" t="t"/>
              <a:pathLst>
                <a:path extrusionOk="0" h="12332" w="16576">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8ac37fa1c7_1_1639"/>
            <p:cNvSpPr/>
            <p:nvPr/>
          </p:nvSpPr>
          <p:spPr>
            <a:xfrm>
              <a:off x="7056585" y="4412801"/>
              <a:ext cx="192300" cy="46633"/>
            </a:xfrm>
            <a:custGeom>
              <a:rect b="b" l="l" r="r" t="t"/>
              <a:pathLst>
                <a:path extrusionOk="0" h="1455" w="6000">
                  <a:moveTo>
                    <a:pt x="1" y="1"/>
                  </a:moveTo>
                  <a:lnTo>
                    <a:pt x="1" y="1454"/>
                  </a:lnTo>
                  <a:lnTo>
                    <a:pt x="5999" y="1454"/>
                  </a:lnTo>
                  <a:lnTo>
                    <a:pt x="599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8ac37fa1c7_1_1639"/>
            <p:cNvSpPr/>
            <p:nvPr/>
          </p:nvSpPr>
          <p:spPr>
            <a:xfrm>
              <a:off x="7031425" y="4517220"/>
              <a:ext cx="247426" cy="98586"/>
            </a:xfrm>
            <a:custGeom>
              <a:rect b="b" l="l" r="r" t="t"/>
              <a:pathLst>
                <a:path extrusionOk="0" h="3076" w="7720">
                  <a:moveTo>
                    <a:pt x="1" y="1"/>
                  </a:moveTo>
                  <a:lnTo>
                    <a:pt x="1" y="3075"/>
                  </a:lnTo>
                  <a:lnTo>
                    <a:pt x="7720" y="3075"/>
                  </a:lnTo>
                  <a:lnTo>
                    <a:pt x="772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8ac37fa1c7_1_1639"/>
            <p:cNvSpPr/>
            <p:nvPr/>
          </p:nvSpPr>
          <p:spPr>
            <a:xfrm>
              <a:off x="7156741" y="3820005"/>
              <a:ext cx="419342" cy="149449"/>
            </a:xfrm>
            <a:custGeom>
              <a:rect b="b" l="l" r="r" t="t"/>
              <a:pathLst>
                <a:path extrusionOk="0" h="4663" w="13084">
                  <a:moveTo>
                    <a:pt x="0" y="0"/>
                  </a:moveTo>
                  <a:lnTo>
                    <a:pt x="50" y="3626"/>
                  </a:lnTo>
                  <a:lnTo>
                    <a:pt x="13083" y="4662"/>
                  </a:lnTo>
                  <a:lnTo>
                    <a:pt x="13083" y="4662"/>
                  </a:lnTo>
                  <a:lnTo>
                    <a:pt x="12682" y="1087"/>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8ac37fa1c7_1_1639"/>
            <p:cNvSpPr/>
            <p:nvPr/>
          </p:nvSpPr>
          <p:spPr>
            <a:xfrm>
              <a:off x="7244013" y="3872470"/>
              <a:ext cx="256015" cy="42883"/>
            </a:xfrm>
            <a:custGeom>
              <a:rect b="b" l="l" r="r" t="t"/>
              <a:pathLst>
                <a:path extrusionOk="0" h="1338" w="7988">
                  <a:moveTo>
                    <a:pt x="51" y="1"/>
                  </a:moveTo>
                  <a:lnTo>
                    <a:pt x="1" y="653"/>
                  </a:lnTo>
                  <a:lnTo>
                    <a:pt x="7937" y="1338"/>
                  </a:lnTo>
                  <a:lnTo>
                    <a:pt x="7988" y="686"/>
                  </a:lnTo>
                  <a:lnTo>
                    <a:pt x="5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8ac37fa1c7_1_1639"/>
            <p:cNvSpPr/>
            <p:nvPr/>
          </p:nvSpPr>
          <p:spPr>
            <a:xfrm>
              <a:off x="7109627" y="3709688"/>
              <a:ext cx="416650" cy="143007"/>
            </a:xfrm>
            <a:custGeom>
              <a:rect b="b" l="l" r="r" t="t"/>
              <a:pathLst>
                <a:path extrusionOk="0" h="4462" w="13000">
                  <a:moveTo>
                    <a:pt x="0" y="1"/>
                  </a:moveTo>
                  <a:lnTo>
                    <a:pt x="0" y="3626"/>
                  </a:lnTo>
                  <a:lnTo>
                    <a:pt x="12999" y="4462"/>
                  </a:lnTo>
                  <a:lnTo>
                    <a:pt x="12665" y="122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8ac37fa1c7_1_1639"/>
            <p:cNvSpPr/>
            <p:nvPr/>
          </p:nvSpPr>
          <p:spPr>
            <a:xfrm>
              <a:off x="7109627" y="3725233"/>
              <a:ext cx="395753" cy="107656"/>
            </a:xfrm>
            <a:custGeom>
              <a:rect b="b" l="l" r="r" t="t"/>
              <a:pathLst>
                <a:path extrusionOk="0" h="3359" w="12348">
                  <a:moveTo>
                    <a:pt x="0" y="0"/>
                  </a:moveTo>
                  <a:lnTo>
                    <a:pt x="0" y="2456"/>
                  </a:lnTo>
                  <a:lnTo>
                    <a:pt x="12348" y="3359"/>
                  </a:lnTo>
                  <a:lnTo>
                    <a:pt x="12130" y="110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8ac37fa1c7_1_1639"/>
            <p:cNvSpPr/>
            <p:nvPr/>
          </p:nvSpPr>
          <p:spPr>
            <a:xfrm>
              <a:off x="7112832" y="3753917"/>
              <a:ext cx="362550" cy="37210"/>
            </a:xfrm>
            <a:custGeom>
              <a:rect b="b" l="l" r="r" t="t"/>
              <a:pathLst>
                <a:path extrusionOk="0" h="1161" w="11312">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8ac37fa1c7_1_1639"/>
            <p:cNvSpPr/>
            <p:nvPr/>
          </p:nvSpPr>
          <p:spPr>
            <a:xfrm>
              <a:off x="7108538" y="3774622"/>
              <a:ext cx="365787" cy="26537"/>
            </a:xfrm>
            <a:custGeom>
              <a:rect b="b" l="l" r="r" t="t"/>
              <a:pathLst>
                <a:path extrusionOk="0" h="828" w="11413">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8ac37fa1c7_1_1639"/>
            <p:cNvSpPr/>
            <p:nvPr/>
          </p:nvSpPr>
          <p:spPr>
            <a:xfrm>
              <a:off x="7161548" y="3927116"/>
              <a:ext cx="418285" cy="137655"/>
            </a:xfrm>
            <a:custGeom>
              <a:rect b="b" l="l" r="r" t="t"/>
              <a:pathLst>
                <a:path extrusionOk="0" h="4295" w="13051">
                  <a:moveTo>
                    <a:pt x="1" y="0"/>
                  </a:moveTo>
                  <a:lnTo>
                    <a:pt x="34" y="3609"/>
                  </a:lnTo>
                  <a:lnTo>
                    <a:pt x="13050" y="4294"/>
                  </a:lnTo>
                  <a:lnTo>
                    <a:pt x="12683" y="1070"/>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8ac37fa1c7_1_1639"/>
            <p:cNvSpPr/>
            <p:nvPr/>
          </p:nvSpPr>
          <p:spPr>
            <a:xfrm>
              <a:off x="7201194" y="3930865"/>
              <a:ext cx="8045" cy="114611"/>
            </a:xfrm>
            <a:custGeom>
              <a:rect b="b" l="l" r="r" t="t"/>
              <a:pathLst>
                <a:path extrusionOk="0" h="3576" w="251">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8ac37fa1c7_1_1639"/>
            <p:cNvSpPr/>
            <p:nvPr/>
          </p:nvSpPr>
          <p:spPr>
            <a:xfrm>
              <a:off x="7221001" y="3931923"/>
              <a:ext cx="6442" cy="114643"/>
            </a:xfrm>
            <a:custGeom>
              <a:rect b="b" l="l" r="r" t="t"/>
              <a:pathLst>
                <a:path extrusionOk="0" h="3577" w="201">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8ac37fa1c7_1_1639"/>
            <p:cNvSpPr/>
            <p:nvPr/>
          </p:nvSpPr>
          <p:spPr>
            <a:xfrm>
              <a:off x="7260102" y="3983331"/>
              <a:ext cx="226017" cy="18781"/>
            </a:xfrm>
            <a:custGeom>
              <a:rect b="b" l="l" r="r" t="t"/>
              <a:pathLst>
                <a:path extrusionOk="0" h="586" w="7052">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8ac37fa1c7_1_1639"/>
            <p:cNvSpPr/>
            <p:nvPr/>
          </p:nvSpPr>
          <p:spPr>
            <a:xfrm>
              <a:off x="7260102" y="3983139"/>
              <a:ext cx="226017" cy="19166"/>
            </a:xfrm>
            <a:custGeom>
              <a:rect b="b" l="l" r="r" t="t"/>
              <a:pathLst>
                <a:path extrusionOk="0" h="598" w="7052">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8ac37fa1c7_1_1639"/>
            <p:cNvSpPr/>
            <p:nvPr/>
          </p:nvSpPr>
          <p:spPr>
            <a:xfrm>
              <a:off x="7509098" y="3957627"/>
              <a:ext cx="8589" cy="103938"/>
            </a:xfrm>
            <a:custGeom>
              <a:rect b="b" l="l" r="r" t="t"/>
              <a:pathLst>
                <a:path extrusionOk="0" h="3243" w="268">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8ac37fa1c7_1_1639"/>
            <p:cNvSpPr/>
            <p:nvPr/>
          </p:nvSpPr>
          <p:spPr>
            <a:xfrm>
              <a:off x="7529450" y="3958717"/>
              <a:ext cx="12884" cy="104451"/>
            </a:xfrm>
            <a:custGeom>
              <a:rect b="b" l="l" r="r" t="t"/>
              <a:pathLst>
                <a:path extrusionOk="0" h="3259" w="402">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8ac37fa1c7_1_1639"/>
            <p:cNvSpPr/>
            <p:nvPr/>
          </p:nvSpPr>
          <p:spPr>
            <a:xfrm>
              <a:off x="7320068" y="4009035"/>
              <a:ext cx="115156" cy="6474"/>
            </a:xfrm>
            <a:custGeom>
              <a:rect b="b" l="l" r="r" t="t"/>
              <a:pathLst>
                <a:path extrusionOk="0" h="202" w="3593">
                  <a:moveTo>
                    <a:pt x="0" y="1"/>
                  </a:moveTo>
                  <a:lnTo>
                    <a:pt x="0" y="1"/>
                  </a:lnTo>
                  <a:cubicBezTo>
                    <a:pt x="1404" y="101"/>
                    <a:pt x="2473" y="168"/>
                    <a:pt x="3593" y="2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8ac37fa1c7_1_1639"/>
            <p:cNvSpPr/>
            <p:nvPr/>
          </p:nvSpPr>
          <p:spPr>
            <a:xfrm>
              <a:off x="7320068" y="4008074"/>
              <a:ext cx="115156" cy="8397"/>
            </a:xfrm>
            <a:custGeom>
              <a:rect b="b" l="l" r="r" t="t"/>
              <a:pathLst>
                <a:path extrusionOk="0" h="262" w="3593">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8ac37fa1c7_1_1639"/>
            <p:cNvSpPr/>
            <p:nvPr/>
          </p:nvSpPr>
          <p:spPr>
            <a:xfrm>
              <a:off x="7182445" y="4153613"/>
              <a:ext cx="425207" cy="115700"/>
            </a:xfrm>
            <a:custGeom>
              <a:rect b="b" l="l" r="r" t="t"/>
              <a:pathLst>
                <a:path extrusionOk="0" h="3610" w="13267">
                  <a:moveTo>
                    <a:pt x="0" y="1"/>
                  </a:moveTo>
                  <a:lnTo>
                    <a:pt x="234" y="3610"/>
                  </a:lnTo>
                  <a:lnTo>
                    <a:pt x="13267" y="3610"/>
                  </a:lnTo>
                  <a:lnTo>
                    <a:pt x="12732" y="402"/>
                  </a:lnTo>
                  <a:lnTo>
                    <a:pt x="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8ac37fa1c7_1_1639"/>
            <p:cNvSpPr/>
            <p:nvPr/>
          </p:nvSpPr>
          <p:spPr>
            <a:xfrm>
              <a:off x="7199047" y="4170215"/>
              <a:ext cx="404343" cy="84644"/>
            </a:xfrm>
            <a:custGeom>
              <a:rect b="b" l="l" r="r" t="t"/>
              <a:pathLst>
                <a:path extrusionOk="0" h="2641" w="12616">
                  <a:moveTo>
                    <a:pt x="0" y="1"/>
                  </a:moveTo>
                  <a:lnTo>
                    <a:pt x="234" y="2641"/>
                  </a:lnTo>
                  <a:lnTo>
                    <a:pt x="12615" y="2474"/>
                  </a:lnTo>
                  <a:lnTo>
                    <a:pt x="12264" y="2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8ac37fa1c7_1_1639"/>
            <p:cNvSpPr/>
            <p:nvPr/>
          </p:nvSpPr>
          <p:spPr>
            <a:xfrm>
              <a:off x="7197444" y="4040092"/>
              <a:ext cx="420945" cy="129642"/>
            </a:xfrm>
            <a:custGeom>
              <a:rect b="b" l="l" r="r" t="t"/>
              <a:pathLst>
                <a:path extrusionOk="0" h="4045" w="13134">
                  <a:moveTo>
                    <a:pt x="0" y="1"/>
                  </a:moveTo>
                  <a:lnTo>
                    <a:pt x="117" y="3610"/>
                  </a:lnTo>
                  <a:lnTo>
                    <a:pt x="13133" y="4044"/>
                  </a:lnTo>
                  <a:lnTo>
                    <a:pt x="12715" y="836"/>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8ac37fa1c7_1_1639"/>
            <p:cNvSpPr/>
            <p:nvPr/>
          </p:nvSpPr>
          <p:spPr>
            <a:xfrm>
              <a:off x="7286319" y="4090987"/>
              <a:ext cx="256015" cy="37499"/>
            </a:xfrm>
            <a:custGeom>
              <a:rect b="b" l="l" r="r" t="t"/>
              <a:pathLst>
                <a:path extrusionOk="0" h="1170" w="7988">
                  <a:moveTo>
                    <a:pt x="34" y="0"/>
                  </a:moveTo>
                  <a:lnTo>
                    <a:pt x="1" y="652"/>
                  </a:lnTo>
                  <a:lnTo>
                    <a:pt x="7937" y="1170"/>
                  </a:lnTo>
                  <a:lnTo>
                    <a:pt x="7988" y="518"/>
                  </a:lnTo>
                  <a:lnTo>
                    <a:pt x="3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8ac37fa1c7_1_1639"/>
            <p:cNvSpPr/>
            <p:nvPr/>
          </p:nvSpPr>
          <p:spPr>
            <a:xfrm>
              <a:off x="7200104" y="4204797"/>
              <a:ext cx="396330" cy="5609"/>
            </a:xfrm>
            <a:custGeom>
              <a:rect b="b" l="l" r="r" t="t"/>
              <a:pathLst>
                <a:path extrusionOk="0" h="175" w="12366">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8ac37fa1c7_1_1639"/>
            <p:cNvSpPr/>
            <p:nvPr/>
          </p:nvSpPr>
          <p:spPr>
            <a:xfrm>
              <a:off x="7201707" y="4222713"/>
              <a:ext cx="399535" cy="8045"/>
            </a:xfrm>
            <a:custGeom>
              <a:rect b="b" l="l" r="r" t="t"/>
              <a:pathLst>
                <a:path extrusionOk="0" h="251" w="12466">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93" name="Shape 1293"/>
        <p:cNvGrpSpPr/>
        <p:nvPr/>
      </p:nvGrpSpPr>
      <p:grpSpPr>
        <a:xfrm>
          <a:off x="0" y="0"/>
          <a:ext cx="0" cy="0"/>
          <a:chOff x="0" y="0"/>
          <a:chExt cx="0" cy="0"/>
        </a:xfrm>
      </p:grpSpPr>
      <p:sp>
        <p:nvSpPr>
          <p:cNvPr id="1294" name="Google Shape;1294;g8ac37fa1c7_1_1699"/>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7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295" name="Google Shape;1295;g8ac37fa1c7_1_169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12">
    <p:spTree>
      <p:nvGrpSpPr>
        <p:cNvPr id="1296" name="Shape 1296"/>
        <p:cNvGrpSpPr/>
        <p:nvPr/>
      </p:nvGrpSpPr>
      <p:grpSpPr>
        <a:xfrm>
          <a:off x="0" y="0"/>
          <a:ext cx="0" cy="0"/>
          <a:chOff x="0" y="0"/>
          <a:chExt cx="0" cy="0"/>
        </a:xfrm>
      </p:grpSpPr>
      <p:sp>
        <p:nvSpPr>
          <p:cNvPr id="1297" name="Google Shape;1297;g8ac37fa1c7_1_170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8" name="Google Shape;1298;g8ac37fa1c7_1_1702"/>
          <p:cNvGrpSpPr/>
          <p:nvPr/>
        </p:nvGrpSpPr>
        <p:grpSpPr>
          <a:xfrm>
            <a:off x="5785478" y="4058671"/>
            <a:ext cx="1631212" cy="672622"/>
            <a:chOff x="6792778" y="4058671"/>
            <a:chExt cx="1631212" cy="672622"/>
          </a:xfrm>
        </p:grpSpPr>
        <p:sp>
          <p:nvSpPr>
            <p:cNvPr id="1299" name="Google Shape;1299;g8ac37fa1c7_1_1702"/>
            <p:cNvSpPr/>
            <p:nvPr/>
          </p:nvSpPr>
          <p:spPr>
            <a:xfrm rot="-288774">
              <a:off x="6869524" y="4438902"/>
              <a:ext cx="732933" cy="262106"/>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8ac37fa1c7_1_1702"/>
            <p:cNvSpPr/>
            <p:nvPr/>
          </p:nvSpPr>
          <p:spPr>
            <a:xfrm rot="-288774">
              <a:off x="7021962" y="4530734"/>
              <a:ext cx="447412" cy="73999"/>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8ac37fa1c7_1_1702"/>
            <p:cNvSpPr/>
            <p:nvPr/>
          </p:nvSpPr>
          <p:spPr>
            <a:xfrm rot="-148560">
              <a:off x="6797653" y="4074349"/>
              <a:ext cx="731026" cy="241491"/>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8ac37fa1c7_1_1702"/>
            <p:cNvSpPr/>
            <p:nvPr/>
          </p:nvSpPr>
          <p:spPr>
            <a:xfrm rot="-148560">
              <a:off x="6969582" y="4172428"/>
              <a:ext cx="395034" cy="32826"/>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8ac37fa1c7_1_1702"/>
            <p:cNvSpPr/>
            <p:nvPr/>
          </p:nvSpPr>
          <p:spPr>
            <a:xfrm rot="-148560">
              <a:off x="6969595" y="4172428"/>
              <a:ext cx="395034" cy="33442"/>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8ac37fa1c7_1_1702"/>
            <p:cNvSpPr/>
            <p:nvPr/>
          </p:nvSpPr>
          <p:spPr>
            <a:xfrm rot="-148554">
              <a:off x="7405864" y="4117837"/>
              <a:ext cx="15069" cy="181608"/>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8ac37fa1c7_1_1702"/>
            <p:cNvSpPr/>
            <p:nvPr/>
          </p:nvSpPr>
          <p:spPr>
            <a:xfrm rot="-148560">
              <a:off x="7441478" y="4117986"/>
              <a:ext cx="22519" cy="181608"/>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8ac37fa1c7_1_1702"/>
            <p:cNvSpPr/>
            <p:nvPr/>
          </p:nvSpPr>
          <p:spPr>
            <a:xfrm rot="-148560">
              <a:off x="7075878" y="4217931"/>
              <a:ext cx="201326" cy="1030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8ac37fa1c7_1_1702"/>
            <p:cNvSpPr/>
            <p:nvPr/>
          </p:nvSpPr>
          <p:spPr>
            <a:xfrm rot="-148560">
              <a:off x="7075880" y="4215914"/>
              <a:ext cx="201326" cy="14452"/>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8ac37fa1c7_1_1702"/>
            <p:cNvSpPr/>
            <p:nvPr/>
          </p:nvSpPr>
          <p:spPr>
            <a:xfrm>
              <a:off x="7680750" y="4457910"/>
              <a:ext cx="743240" cy="202223"/>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8ac37fa1c7_1_1702"/>
            <p:cNvSpPr/>
            <p:nvPr/>
          </p:nvSpPr>
          <p:spPr>
            <a:xfrm>
              <a:off x="7709767" y="4485975"/>
              <a:ext cx="706717" cy="148895"/>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8ac37fa1c7_1_1702"/>
            <p:cNvSpPr/>
            <p:nvPr/>
          </p:nvSpPr>
          <p:spPr>
            <a:xfrm rot="-148560">
              <a:off x="6868522" y="4269774"/>
              <a:ext cx="735731" cy="226534"/>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8ac37fa1c7_1_1702"/>
            <p:cNvSpPr/>
            <p:nvPr/>
          </p:nvSpPr>
          <p:spPr>
            <a:xfrm rot="-148560">
              <a:off x="7024225" y="4357229"/>
              <a:ext cx="447410" cy="65596"/>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8ac37fa1c7_1_1702"/>
            <p:cNvSpPr/>
            <p:nvPr/>
          </p:nvSpPr>
          <p:spPr>
            <a:xfrm>
              <a:off x="7711671" y="4546809"/>
              <a:ext cx="692656" cy="10363"/>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8ac37fa1c7_1_1702"/>
            <p:cNvSpPr/>
            <p:nvPr/>
          </p:nvSpPr>
          <p:spPr>
            <a:xfrm>
              <a:off x="7714472" y="4578627"/>
              <a:ext cx="698258" cy="13164"/>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4" name="Google Shape;1314;g8ac37fa1c7_1_170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7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15" name="Google Shape;1315;g8ac37fa1c7_1_1702"/>
          <p:cNvSpPr txBox="1"/>
          <p:nvPr>
            <p:ph idx="1" type="subTitle"/>
          </p:nvPr>
        </p:nvSpPr>
        <p:spPr>
          <a:xfrm>
            <a:off x="6743876" y="2475500"/>
            <a:ext cx="1603800" cy="276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6" name="Google Shape;1316;g8ac37fa1c7_1_1702"/>
          <p:cNvSpPr txBox="1"/>
          <p:nvPr>
            <p:ph idx="2" type="subTitle"/>
          </p:nvPr>
        </p:nvSpPr>
        <p:spPr>
          <a:xfrm>
            <a:off x="6743875" y="2752100"/>
            <a:ext cx="1603800" cy="72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17" name="Google Shape;1317;g8ac37fa1c7_1_1702"/>
          <p:cNvSpPr txBox="1"/>
          <p:nvPr>
            <p:ph idx="3" type="subTitle"/>
          </p:nvPr>
        </p:nvSpPr>
        <p:spPr>
          <a:xfrm>
            <a:off x="1384276" y="1537100"/>
            <a:ext cx="1603800" cy="276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18" name="Google Shape;1318;g8ac37fa1c7_1_1702"/>
          <p:cNvSpPr txBox="1"/>
          <p:nvPr>
            <p:ph idx="4" type="subTitle"/>
          </p:nvPr>
        </p:nvSpPr>
        <p:spPr>
          <a:xfrm>
            <a:off x="1384275" y="1813700"/>
            <a:ext cx="1603800" cy="728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1319" name="Google Shape;1319;g8ac37fa1c7_1_1702"/>
          <p:cNvSpPr txBox="1"/>
          <p:nvPr>
            <p:ph idx="5" type="subTitle"/>
          </p:nvPr>
        </p:nvSpPr>
        <p:spPr>
          <a:xfrm>
            <a:off x="720000" y="3084550"/>
            <a:ext cx="1603800" cy="276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20" name="Google Shape;1320;g8ac37fa1c7_1_1702"/>
          <p:cNvSpPr txBox="1"/>
          <p:nvPr>
            <p:ph idx="6" type="subTitle"/>
          </p:nvPr>
        </p:nvSpPr>
        <p:spPr>
          <a:xfrm>
            <a:off x="720000" y="3361150"/>
            <a:ext cx="1603800" cy="728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1321" name="Google Shape;1321;g8ac37fa1c7_1_1702"/>
          <p:cNvSpPr txBox="1"/>
          <p:nvPr>
            <p:ph idx="7" type="title"/>
          </p:nvPr>
        </p:nvSpPr>
        <p:spPr>
          <a:xfrm>
            <a:off x="5273301" y="2685897"/>
            <a:ext cx="714600" cy="528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1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322" name="Google Shape;1322;g8ac37fa1c7_1_1702"/>
          <p:cNvSpPr txBox="1"/>
          <p:nvPr>
            <p:ph idx="8" type="title"/>
          </p:nvPr>
        </p:nvSpPr>
        <p:spPr>
          <a:xfrm>
            <a:off x="3757467" y="1983234"/>
            <a:ext cx="714600" cy="528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1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323" name="Google Shape;1323;g8ac37fa1c7_1_1702"/>
          <p:cNvSpPr txBox="1"/>
          <p:nvPr>
            <p:ph idx="9" type="title"/>
          </p:nvPr>
        </p:nvSpPr>
        <p:spPr>
          <a:xfrm>
            <a:off x="2840762" y="3167156"/>
            <a:ext cx="714600" cy="528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Josefin Sans"/>
              <a:buNone/>
              <a:defRPr sz="1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324" name="Google Shape;1324;g8ac37fa1c7_1_1702"/>
          <p:cNvSpPr/>
          <p:nvPr/>
        </p:nvSpPr>
        <p:spPr>
          <a:xfrm>
            <a:off x="3148172" y="1280701"/>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8ac37fa1c7_1_1702"/>
          <p:cNvSpPr/>
          <p:nvPr/>
        </p:nvSpPr>
        <p:spPr>
          <a:xfrm>
            <a:off x="2464138" y="2697294"/>
            <a:ext cx="1467900" cy="14679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8ac37fa1c7_1_1702"/>
          <p:cNvSpPr/>
          <p:nvPr/>
        </p:nvSpPr>
        <p:spPr>
          <a:xfrm>
            <a:off x="4664005" y="1983364"/>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18">
    <p:spTree>
      <p:nvGrpSpPr>
        <p:cNvPr id="1327" name="Shape 1327"/>
        <p:cNvGrpSpPr/>
        <p:nvPr/>
      </p:nvGrpSpPr>
      <p:grpSpPr>
        <a:xfrm>
          <a:off x="0" y="0"/>
          <a:ext cx="0" cy="0"/>
          <a:chOff x="0" y="0"/>
          <a:chExt cx="0" cy="0"/>
        </a:xfrm>
      </p:grpSpPr>
      <p:sp>
        <p:nvSpPr>
          <p:cNvPr id="1328" name="Google Shape;1328;g8ac37fa1c7_1_173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7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29" name="Google Shape;1329;g8ac37fa1c7_1_173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8ac37fa1c7_1_1733"/>
          <p:cNvSpPr txBox="1"/>
          <p:nvPr>
            <p:ph idx="1" type="subTitle"/>
          </p:nvPr>
        </p:nvSpPr>
        <p:spPr>
          <a:xfrm>
            <a:off x="3581110" y="2070913"/>
            <a:ext cx="1977000" cy="27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1" name="Google Shape;1331;g8ac37fa1c7_1_1733"/>
          <p:cNvSpPr txBox="1"/>
          <p:nvPr>
            <p:ph idx="2" type="subTitle"/>
          </p:nvPr>
        </p:nvSpPr>
        <p:spPr>
          <a:xfrm>
            <a:off x="3581110" y="2342499"/>
            <a:ext cx="19770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32" name="Google Shape;1332;g8ac37fa1c7_1_1733"/>
          <p:cNvSpPr txBox="1"/>
          <p:nvPr>
            <p:ph idx="3" type="subTitle"/>
          </p:nvPr>
        </p:nvSpPr>
        <p:spPr>
          <a:xfrm>
            <a:off x="3581110" y="3763376"/>
            <a:ext cx="1977000" cy="27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3" name="Google Shape;1333;g8ac37fa1c7_1_1733"/>
          <p:cNvSpPr txBox="1"/>
          <p:nvPr>
            <p:ph idx="4" type="subTitle"/>
          </p:nvPr>
        </p:nvSpPr>
        <p:spPr>
          <a:xfrm>
            <a:off x="3581110" y="4037476"/>
            <a:ext cx="19770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34" name="Google Shape;1334;g8ac37fa1c7_1_1733"/>
          <p:cNvSpPr txBox="1"/>
          <p:nvPr>
            <p:ph idx="5" type="subTitle"/>
          </p:nvPr>
        </p:nvSpPr>
        <p:spPr>
          <a:xfrm>
            <a:off x="5848989" y="2070913"/>
            <a:ext cx="1983000" cy="27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5" name="Google Shape;1335;g8ac37fa1c7_1_1733"/>
          <p:cNvSpPr txBox="1"/>
          <p:nvPr>
            <p:ph idx="6" type="subTitle"/>
          </p:nvPr>
        </p:nvSpPr>
        <p:spPr>
          <a:xfrm>
            <a:off x="5848989" y="2347514"/>
            <a:ext cx="19830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36" name="Google Shape;1336;g8ac37fa1c7_1_1733"/>
          <p:cNvSpPr txBox="1"/>
          <p:nvPr>
            <p:ph idx="7" type="subTitle"/>
          </p:nvPr>
        </p:nvSpPr>
        <p:spPr>
          <a:xfrm>
            <a:off x="1312012" y="2070913"/>
            <a:ext cx="1980000" cy="27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37" name="Google Shape;1337;g8ac37fa1c7_1_1733"/>
          <p:cNvSpPr txBox="1"/>
          <p:nvPr>
            <p:ph idx="8" type="subTitle"/>
          </p:nvPr>
        </p:nvSpPr>
        <p:spPr>
          <a:xfrm>
            <a:off x="1312012" y="2342499"/>
            <a:ext cx="19800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1338" name="Google Shape;1338;g8ac37fa1c7_1_1733"/>
          <p:cNvSpPr txBox="1"/>
          <p:nvPr>
            <p:ph idx="9" type="subTitle"/>
          </p:nvPr>
        </p:nvSpPr>
        <p:spPr>
          <a:xfrm>
            <a:off x="1312012" y="3763376"/>
            <a:ext cx="1980000" cy="27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39" name="Google Shape;1339;g8ac37fa1c7_1_1733"/>
          <p:cNvSpPr txBox="1"/>
          <p:nvPr>
            <p:ph idx="13" type="subTitle"/>
          </p:nvPr>
        </p:nvSpPr>
        <p:spPr>
          <a:xfrm>
            <a:off x="1312012" y="4037476"/>
            <a:ext cx="19800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1340" name="Google Shape;1340;g8ac37fa1c7_1_1733"/>
          <p:cNvSpPr txBox="1"/>
          <p:nvPr>
            <p:ph idx="14" type="subTitle"/>
          </p:nvPr>
        </p:nvSpPr>
        <p:spPr>
          <a:xfrm>
            <a:off x="5848989" y="3763374"/>
            <a:ext cx="1983000" cy="27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41" name="Google Shape;1341;g8ac37fa1c7_1_1733"/>
          <p:cNvSpPr txBox="1"/>
          <p:nvPr>
            <p:ph idx="15" type="subTitle"/>
          </p:nvPr>
        </p:nvSpPr>
        <p:spPr>
          <a:xfrm>
            <a:off x="5848989" y="4039975"/>
            <a:ext cx="19830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3">
    <p:spTree>
      <p:nvGrpSpPr>
        <p:cNvPr id="1342" name="Shape 1342"/>
        <p:cNvGrpSpPr/>
        <p:nvPr/>
      </p:nvGrpSpPr>
      <p:grpSpPr>
        <a:xfrm>
          <a:off x="0" y="0"/>
          <a:ext cx="0" cy="0"/>
          <a:chOff x="0" y="0"/>
          <a:chExt cx="0" cy="0"/>
        </a:xfrm>
      </p:grpSpPr>
      <p:sp>
        <p:nvSpPr>
          <p:cNvPr id="1343" name="Google Shape;1343;g8ac37fa1c7_1_174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4" name="Google Shape;1344;g8ac37fa1c7_1_1748"/>
          <p:cNvGrpSpPr/>
          <p:nvPr/>
        </p:nvGrpSpPr>
        <p:grpSpPr>
          <a:xfrm>
            <a:off x="7561488" y="2913763"/>
            <a:ext cx="1149233" cy="1756540"/>
            <a:chOff x="7561488" y="2913763"/>
            <a:chExt cx="1149233" cy="1756540"/>
          </a:xfrm>
        </p:grpSpPr>
        <p:sp>
          <p:nvSpPr>
            <p:cNvPr id="1345" name="Google Shape;1345;g8ac37fa1c7_1_1748"/>
            <p:cNvSpPr/>
            <p:nvPr/>
          </p:nvSpPr>
          <p:spPr>
            <a:xfrm>
              <a:off x="7561488"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8ac37fa1c7_1_1748"/>
            <p:cNvSpPr/>
            <p:nvPr/>
          </p:nvSpPr>
          <p:spPr>
            <a:xfrm>
              <a:off x="7947955"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8ac37fa1c7_1_1748"/>
            <p:cNvSpPr/>
            <p:nvPr/>
          </p:nvSpPr>
          <p:spPr>
            <a:xfrm>
              <a:off x="8331761" y="4349214"/>
              <a:ext cx="99191" cy="321089"/>
            </a:xfrm>
            <a:custGeom>
              <a:rect b="b" l="l" r="r" t="t"/>
              <a:pathLst>
                <a:path extrusionOk="0" h="10009" w="3092">
                  <a:moveTo>
                    <a:pt x="0" y="0"/>
                  </a:moveTo>
                  <a:lnTo>
                    <a:pt x="1771" y="10009"/>
                  </a:lnTo>
                  <a:lnTo>
                    <a:pt x="3091" y="10009"/>
                  </a:lnTo>
                  <a:lnTo>
                    <a:pt x="3091" y="117"/>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8ac37fa1c7_1_1748"/>
            <p:cNvSpPr/>
            <p:nvPr/>
          </p:nvSpPr>
          <p:spPr>
            <a:xfrm>
              <a:off x="8602965" y="4349214"/>
              <a:ext cx="99737" cy="321089"/>
            </a:xfrm>
            <a:custGeom>
              <a:rect b="b" l="l" r="r" t="t"/>
              <a:pathLst>
                <a:path extrusionOk="0" h="10009" w="3109">
                  <a:moveTo>
                    <a:pt x="1" y="0"/>
                  </a:moveTo>
                  <a:lnTo>
                    <a:pt x="1788" y="10009"/>
                  </a:lnTo>
                  <a:lnTo>
                    <a:pt x="3108" y="10009"/>
                  </a:lnTo>
                  <a:lnTo>
                    <a:pt x="3108" y="11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8ac37fa1c7_1_1748"/>
            <p:cNvSpPr/>
            <p:nvPr/>
          </p:nvSpPr>
          <p:spPr>
            <a:xfrm>
              <a:off x="7561488" y="3637167"/>
              <a:ext cx="310919" cy="722506"/>
            </a:xfrm>
            <a:custGeom>
              <a:rect b="b" l="l" r="r" t="t"/>
              <a:pathLst>
                <a:path extrusionOk="0" h="22522" w="9692">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8ac37fa1c7_1_1748"/>
            <p:cNvSpPr/>
            <p:nvPr/>
          </p:nvSpPr>
          <p:spPr>
            <a:xfrm>
              <a:off x="7804301" y="2913763"/>
              <a:ext cx="897855" cy="1329876"/>
            </a:xfrm>
            <a:custGeom>
              <a:rect b="b" l="l" r="r" t="t"/>
              <a:pathLst>
                <a:path extrusionOk="0" h="41455" w="27988">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8ac37fa1c7_1_1748"/>
            <p:cNvSpPr/>
            <p:nvPr/>
          </p:nvSpPr>
          <p:spPr>
            <a:xfrm>
              <a:off x="7612944" y="4008172"/>
              <a:ext cx="1081192" cy="346945"/>
            </a:xfrm>
            <a:custGeom>
              <a:rect b="b" l="l" r="r" t="t"/>
              <a:pathLst>
                <a:path extrusionOk="0" h="10815" w="33703">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8ac37fa1c7_1_1748"/>
            <p:cNvSpPr/>
            <p:nvPr/>
          </p:nvSpPr>
          <p:spPr>
            <a:xfrm>
              <a:off x="7597963" y="4007659"/>
              <a:ext cx="749902" cy="341427"/>
            </a:xfrm>
            <a:custGeom>
              <a:rect b="b" l="l" r="r" t="t"/>
              <a:pathLst>
                <a:path extrusionOk="0" h="10643" w="23376">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8ac37fa1c7_1_1748"/>
            <p:cNvSpPr/>
            <p:nvPr/>
          </p:nvSpPr>
          <p:spPr>
            <a:xfrm>
              <a:off x="7929734" y="2934679"/>
              <a:ext cx="584818" cy="697900"/>
            </a:xfrm>
            <a:custGeom>
              <a:rect b="b" l="l" r="r" t="t"/>
              <a:pathLst>
                <a:path extrusionOk="0" h="21755" w="1823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8ac37fa1c7_1_1748"/>
            <p:cNvSpPr/>
            <p:nvPr/>
          </p:nvSpPr>
          <p:spPr>
            <a:xfrm>
              <a:off x="8501111" y="3230906"/>
              <a:ext cx="62235" cy="21846"/>
            </a:xfrm>
            <a:custGeom>
              <a:rect b="b" l="l" r="r" t="t"/>
              <a:pathLst>
                <a:path extrusionOk="0" h="681" w="194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8ac37fa1c7_1_1748"/>
            <p:cNvSpPr/>
            <p:nvPr/>
          </p:nvSpPr>
          <p:spPr>
            <a:xfrm>
              <a:off x="8501111" y="3289901"/>
              <a:ext cx="28455" cy="4684"/>
            </a:xfrm>
            <a:custGeom>
              <a:rect b="b" l="l" r="r" t="t"/>
              <a:pathLst>
                <a:path extrusionOk="0" h="146" w="887">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8ac37fa1c7_1_1748"/>
            <p:cNvSpPr/>
            <p:nvPr/>
          </p:nvSpPr>
          <p:spPr>
            <a:xfrm>
              <a:off x="8258297"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8ac37fa1c7_1_1748"/>
            <p:cNvSpPr/>
            <p:nvPr/>
          </p:nvSpPr>
          <p:spPr>
            <a:xfrm>
              <a:off x="8251881" y="3172680"/>
              <a:ext cx="38624" cy="101854"/>
            </a:xfrm>
            <a:custGeom>
              <a:rect b="b" l="l" r="r" t="t"/>
              <a:pathLst>
                <a:path extrusionOk="0" h="3175" w="1204">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8ac37fa1c7_1_1748"/>
            <p:cNvSpPr/>
            <p:nvPr/>
          </p:nvSpPr>
          <p:spPr>
            <a:xfrm>
              <a:off x="8254576" y="3302508"/>
              <a:ext cx="26274" cy="109778"/>
            </a:xfrm>
            <a:custGeom>
              <a:rect b="b" l="l" r="r" t="t"/>
              <a:pathLst>
                <a:path extrusionOk="0" h="3422" w="819">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8ac37fa1c7_1_1748"/>
            <p:cNvSpPr/>
            <p:nvPr/>
          </p:nvSpPr>
          <p:spPr>
            <a:xfrm>
              <a:off x="8218101"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8ac37fa1c7_1_1748"/>
            <p:cNvSpPr/>
            <p:nvPr/>
          </p:nvSpPr>
          <p:spPr>
            <a:xfrm>
              <a:off x="8006373"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8ac37fa1c7_1_1748"/>
            <p:cNvSpPr/>
            <p:nvPr/>
          </p:nvSpPr>
          <p:spPr>
            <a:xfrm>
              <a:off x="7999957" y="3172680"/>
              <a:ext cx="38624" cy="101854"/>
            </a:xfrm>
            <a:custGeom>
              <a:rect b="b" l="l" r="r" t="t"/>
              <a:pathLst>
                <a:path extrusionOk="0" h="3175" w="1204">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8ac37fa1c7_1_1748"/>
            <p:cNvSpPr/>
            <p:nvPr/>
          </p:nvSpPr>
          <p:spPr>
            <a:xfrm>
              <a:off x="8002620" y="3302508"/>
              <a:ext cx="26306" cy="109778"/>
            </a:xfrm>
            <a:custGeom>
              <a:rect b="b" l="l" r="r" t="t"/>
              <a:pathLst>
                <a:path extrusionOk="0" h="3422" w="82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8ac37fa1c7_1_1748"/>
            <p:cNvSpPr/>
            <p:nvPr/>
          </p:nvSpPr>
          <p:spPr>
            <a:xfrm>
              <a:off x="7966177"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8ac37fa1c7_1_1748"/>
            <p:cNvSpPr/>
            <p:nvPr/>
          </p:nvSpPr>
          <p:spPr>
            <a:xfrm>
              <a:off x="8331761" y="3623180"/>
              <a:ext cx="372545" cy="740246"/>
            </a:xfrm>
            <a:custGeom>
              <a:rect b="b" l="l" r="r" t="t"/>
              <a:pathLst>
                <a:path extrusionOk="0" h="23075" w="11613">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8ac37fa1c7_1_1748"/>
            <p:cNvSpPr/>
            <p:nvPr/>
          </p:nvSpPr>
          <p:spPr>
            <a:xfrm>
              <a:off x="8428770" y="3630013"/>
              <a:ext cx="281951" cy="735306"/>
            </a:xfrm>
            <a:custGeom>
              <a:rect b="b" l="l" r="r" t="t"/>
              <a:pathLst>
                <a:path extrusionOk="0" h="22921" w="8789">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8ac37fa1c7_1_1748"/>
            <p:cNvSpPr/>
            <p:nvPr/>
          </p:nvSpPr>
          <p:spPr>
            <a:xfrm>
              <a:off x="8591705" y="3954470"/>
              <a:ext cx="26306" cy="33620"/>
            </a:xfrm>
            <a:custGeom>
              <a:rect b="b" l="l" r="r" t="t"/>
              <a:pathLst>
                <a:path extrusionOk="0" h="1048" w="82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8ac37fa1c7_1_1748"/>
            <p:cNvSpPr/>
            <p:nvPr/>
          </p:nvSpPr>
          <p:spPr>
            <a:xfrm>
              <a:off x="8554717" y="3844275"/>
              <a:ext cx="51488" cy="116354"/>
            </a:xfrm>
            <a:custGeom>
              <a:rect b="b" l="l" r="r" t="t"/>
              <a:pathLst>
                <a:path extrusionOk="0" h="3627" w="1605">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8ac37fa1c7_1_1748"/>
            <p:cNvSpPr/>
            <p:nvPr/>
          </p:nvSpPr>
          <p:spPr>
            <a:xfrm>
              <a:off x="8609413" y="3854990"/>
              <a:ext cx="48794" cy="107243"/>
            </a:xfrm>
            <a:custGeom>
              <a:rect b="b" l="l" r="r" t="t"/>
              <a:pathLst>
                <a:path extrusionOk="0" h="3343" w="1521">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8ac37fa1c7_1_1748"/>
            <p:cNvSpPr/>
            <p:nvPr/>
          </p:nvSpPr>
          <p:spPr>
            <a:xfrm>
              <a:off x="8556866" y="3984176"/>
              <a:ext cx="40774" cy="180129"/>
            </a:xfrm>
            <a:custGeom>
              <a:rect b="b" l="l" r="r" t="t"/>
              <a:pathLst>
                <a:path extrusionOk="0" h="5615" w="1271">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8ac37fa1c7_1_1748"/>
            <p:cNvSpPr/>
            <p:nvPr/>
          </p:nvSpPr>
          <p:spPr>
            <a:xfrm>
              <a:off x="8610472" y="3984722"/>
              <a:ext cx="46131" cy="110451"/>
            </a:xfrm>
            <a:custGeom>
              <a:rect b="b" l="l" r="r" t="t"/>
              <a:pathLst>
                <a:path extrusionOk="0" h="3443" w="1438">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g8ac37fa1c7_1_1748"/>
          <p:cNvGrpSpPr/>
          <p:nvPr/>
        </p:nvGrpSpPr>
        <p:grpSpPr>
          <a:xfrm>
            <a:off x="827607" y="2640409"/>
            <a:ext cx="428300" cy="344700"/>
            <a:chOff x="827607" y="2640409"/>
            <a:chExt cx="428300" cy="344700"/>
          </a:xfrm>
        </p:grpSpPr>
        <p:sp>
          <p:nvSpPr>
            <p:cNvPr id="1372" name="Google Shape;1372;g8ac37fa1c7_1_1748"/>
            <p:cNvSpPr/>
            <p:nvPr/>
          </p:nvSpPr>
          <p:spPr>
            <a:xfrm>
              <a:off x="827607" y="2640409"/>
              <a:ext cx="428300" cy="344700"/>
            </a:xfrm>
            <a:custGeom>
              <a:rect b="b" l="l" r="r" t="t"/>
              <a:pathLst>
                <a:path extrusionOk="0" h="10745" w="13351">
                  <a:moveTo>
                    <a:pt x="150" y="1"/>
                  </a:moveTo>
                  <a:lnTo>
                    <a:pt x="0" y="10560"/>
                  </a:lnTo>
                  <a:lnTo>
                    <a:pt x="13200" y="10744"/>
                  </a:lnTo>
                  <a:lnTo>
                    <a:pt x="13350" y="184"/>
                  </a:lnTo>
                  <a:lnTo>
                    <a:pt x="15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8ac37fa1c7_1_1748"/>
            <p:cNvSpPr/>
            <p:nvPr/>
          </p:nvSpPr>
          <p:spPr>
            <a:xfrm>
              <a:off x="842075" y="2661839"/>
              <a:ext cx="398819" cy="301809"/>
            </a:xfrm>
            <a:custGeom>
              <a:rect b="b" l="l" r="r" t="t"/>
              <a:pathLst>
                <a:path extrusionOk="0" h="9408" w="12432">
                  <a:moveTo>
                    <a:pt x="134" y="1"/>
                  </a:moveTo>
                  <a:lnTo>
                    <a:pt x="0" y="9241"/>
                  </a:lnTo>
                  <a:lnTo>
                    <a:pt x="12298" y="9408"/>
                  </a:lnTo>
                  <a:lnTo>
                    <a:pt x="12431" y="185"/>
                  </a:lnTo>
                  <a:lnTo>
                    <a:pt x="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8ac37fa1c7_1_1748"/>
            <p:cNvSpPr/>
            <p:nvPr/>
          </p:nvSpPr>
          <p:spPr>
            <a:xfrm>
              <a:off x="842075" y="2776011"/>
              <a:ext cx="394520" cy="187636"/>
            </a:xfrm>
            <a:custGeom>
              <a:rect b="b" l="l" r="r" t="t"/>
              <a:pathLst>
                <a:path extrusionOk="0" h="5849" w="12298">
                  <a:moveTo>
                    <a:pt x="4378" y="1"/>
                  </a:moveTo>
                  <a:lnTo>
                    <a:pt x="0" y="5682"/>
                  </a:lnTo>
                  <a:lnTo>
                    <a:pt x="12298" y="5849"/>
                  </a:lnTo>
                  <a:lnTo>
                    <a:pt x="8822" y="1739"/>
                  </a:lnTo>
                  <a:lnTo>
                    <a:pt x="6984" y="3627"/>
                  </a:lnTo>
                  <a:lnTo>
                    <a:pt x="437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8ac37fa1c7_1_1748"/>
            <p:cNvSpPr/>
            <p:nvPr/>
          </p:nvSpPr>
          <p:spPr>
            <a:xfrm>
              <a:off x="1031828" y="2723496"/>
              <a:ext cx="72918" cy="62556"/>
            </a:xfrm>
            <a:custGeom>
              <a:rect b="b" l="l" r="r" t="t"/>
              <a:pathLst>
                <a:path extrusionOk="0" h="1950" w="2273">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6" name="Google Shape;1376;g8ac37fa1c7_1_1748"/>
          <p:cNvGrpSpPr/>
          <p:nvPr/>
        </p:nvGrpSpPr>
        <p:grpSpPr>
          <a:xfrm>
            <a:off x="5461403" y="1884091"/>
            <a:ext cx="552129" cy="444404"/>
            <a:chOff x="5461403" y="1884091"/>
            <a:chExt cx="552129" cy="444404"/>
          </a:xfrm>
        </p:grpSpPr>
        <p:sp>
          <p:nvSpPr>
            <p:cNvPr id="1377" name="Google Shape;1377;g8ac37fa1c7_1_1748"/>
            <p:cNvSpPr/>
            <p:nvPr/>
          </p:nvSpPr>
          <p:spPr>
            <a:xfrm>
              <a:off x="5461403" y="1884091"/>
              <a:ext cx="552129" cy="444404"/>
            </a:xfrm>
            <a:custGeom>
              <a:rect b="b" l="l" r="r" t="t"/>
              <a:pathLst>
                <a:path extrusionOk="0" h="13853" w="17211">
                  <a:moveTo>
                    <a:pt x="201" y="1"/>
                  </a:moveTo>
                  <a:lnTo>
                    <a:pt x="1" y="13602"/>
                  </a:lnTo>
                  <a:lnTo>
                    <a:pt x="17027" y="13852"/>
                  </a:lnTo>
                  <a:lnTo>
                    <a:pt x="17210" y="235"/>
                  </a:lnTo>
                  <a:lnTo>
                    <a:pt x="20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8ac37fa1c7_1_1748"/>
            <p:cNvSpPr/>
            <p:nvPr/>
          </p:nvSpPr>
          <p:spPr>
            <a:xfrm>
              <a:off x="5480715" y="1911455"/>
              <a:ext cx="512991" cy="389162"/>
            </a:xfrm>
            <a:custGeom>
              <a:rect b="b" l="l" r="r" t="t"/>
              <a:pathLst>
                <a:path extrusionOk="0" h="12131" w="15991">
                  <a:moveTo>
                    <a:pt x="167" y="0"/>
                  </a:moveTo>
                  <a:lnTo>
                    <a:pt x="0" y="11897"/>
                  </a:lnTo>
                  <a:lnTo>
                    <a:pt x="15823" y="12130"/>
                  </a:lnTo>
                  <a:lnTo>
                    <a:pt x="15990" y="234"/>
                  </a:lnTo>
                  <a:lnTo>
                    <a:pt x="16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8ac37fa1c7_1_1748"/>
            <p:cNvSpPr/>
            <p:nvPr/>
          </p:nvSpPr>
          <p:spPr>
            <a:xfrm>
              <a:off x="5480715" y="2058831"/>
              <a:ext cx="507634" cy="241787"/>
            </a:xfrm>
            <a:custGeom>
              <a:rect b="b" l="l" r="r" t="t"/>
              <a:pathLst>
                <a:path extrusionOk="0" h="7537" w="15824">
                  <a:moveTo>
                    <a:pt x="5631" y="1"/>
                  </a:moveTo>
                  <a:lnTo>
                    <a:pt x="0" y="7303"/>
                  </a:lnTo>
                  <a:lnTo>
                    <a:pt x="15823" y="7536"/>
                  </a:lnTo>
                  <a:lnTo>
                    <a:pt x="11345" y="2223"/>
                  </a:lnTo>
                  <a:lnTo>
                    <a:pt x="8989" y="4663"/>
                  </a:lnTo>
                  <a:lnTo>
                    <a:pt x="563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8ac37fa1c7_1_1748"/>
            <p:cNvSpPr/>
            <p:nvPr/>
          </p:nvSpPr>
          <p:spPr>
            <a:xfrm>
              <a:off x="5724747" y="1991302"/>
              <a:ext cx="93674" cy="79911"/>
            </a:xfrm>
            <a:custGeom>
              <a:rect b="b" l="l" r="r" t="t"/>
              <a:pathLst>
                <a:path extrusionOk="0" h="2491" w="292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1" name="Google Shape;1381;g8ac37fa1c7_1_1748"/>
          <p:cNvGrpSpPr/>
          <p:nvPr/>
        </p:nvGrpSpPr>
        <p:grpSpPr>
          <a:xfrm>
            <a:off x="7328876" y="1596269"/>
            <a:ext cx="605702" cy="487263"/>
            <a:chOff x="7328876" y="1596269"/>
            <a:chExt cx="605702" cy="487263"/>
          </a:xfrm>
        </p:grpSpPr>
        <p:sp>
          <p:nvSpPr>
            <p:cNvPr id="1382" name="Google Shape;1382;g8ac37fa1c7_1_1748"/>
            <p:cNvSpPr/>
            <p:nvPr/>
          </p:nvSpPr>
          <p:spPr>
            <a:xfrm>
              <a:off x="7328876" y="1596269"/>
              <a:ext cx="605702" cy="487263"/>
            </a:xfrm>
            <a:custGeom>
              <a:rect b="b" l="l" r="r" t="t"/>
              <a:pathLst>
                <a:path extrusionOk="0" h="15189" w="18881">
                  <a:moveTo>
                    <a:pt x="218" y="1"/>
                  </a:moveTo>
                  <a:lnTo>
                    <a:pt x="0" y="14938"/>
                  </a:lnTo>
                  <a:lnTo>
                    <a:pt x="18664" y="15189"/>
                  </a:lnTo>
                  <a:lnTo>
                    <a:pt x="18881" y="268"/>
                  </a:lnTo>
                  <a:lnTo>
                    <a:pt x="21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8ac37fa1c7_1_1748"/>
            <p:cNvSpPr/>
            <p:nvPr/>
          </p:nvSpPr>
          <p:spPr>
            <a:xfrm>
              <a:off x="7349760" y="1626809"/>
              <a:ext cx="562844" cy="426696"/>
            </a:xfrm>
            <a:custGeom>
              <a:rect b="b" l="l" r="r" t="t"/>
              <a:pathLst>
                <a:path extrusionOk="0" h="13301" w="17545">
                  <a:moveTo>
                    <a:pt x="185" y="1"/>
                  </a:moveTo>
                  <a:lnTo>
                    <a:pt x="1" y="13050"/>
                  </a:lnTo>
                  <a:lnTo>
                    <a:pt x="17361" y="13301"/>
                  </a:lnTo>
                  <a:lnTo>
                    <a:pt x="17545" y="252"/>
                  </a:lnTo>
                  <a:lnTo>
                    <a:pt x="18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8ac37fa1c7_1_1748"/>
            <p:cNvSpPr/>
            <p:nvPr/>
          </p:nvSpPr>
          <p:spPr>
            <a:xfrm>
              <a:off x="7349760" y="1788172"/>
              <a:ext cx="556973" cy="265334"/>
            </a:xfrm>
            <a:custGeom>
              <a:rect b="b" l="l" r="r" t="t"/>
              <a:pathLst>
                <a:path extrusionOk="0" h="8271" w="17362">
                  <a:moveTo>
                    <a:pt x="6183" y="0"/>
                  </a:moveTo>
                  <a:lnTo>
                    <a:pt x="1" y="8020"/>
                  </a:lnTo>
                  <a:lnTo>
                    <a:pt x="17361" y="8271"/>
                  </a:lnTo>
                  <a:lnTo>
                    <a:pt x="12449" y="2440"/>
                  </a:lnTo>
                  <a:lnTo>
                    <a:pt x="9859" y="5113"/>
                  </a:lnTo>
                  <a:lnTo>
                    <a:pt x="618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8ac37fa1c7_1_1748"/>
            <p:cNvSpPr/>
            <p:nvPr/>
          </p:nvSpPr>
          <p:spPr>
            <a:xfrm>
              <a:off x="7617948" y="1714195"/>
              <a:ext cx="102784" cy="87835"/>
            </a:xfrm>
            <a:custGeom>
              <a:rect b="b" l="l" r="r" t="t"/>
              <a:pathLst>
                <a:path extrusionOk="0" h="2738" w="3204">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6" name="Google Shape;1386;g8ac37fa1c7_1_1748"/>
          <p:cNvGrpSpPr/>
          <p:nvPr/>
        </p:nvGrpSpPr>
        <p:grpSpPr>
          <a:xfrm>
            <a:off x="3013987" y="1385087"/>
            <a:ext cx="1010392" cy="812618"/>
            <a:chOff x="3013987" y="1385087"/>
            <a:chExt cx="1010392" cy="812618"/>
          </a:xfrm>
        </p:grpSpPr>
        <p:sp>
          <p:nvSpPr>
            <p:cNvPr id="1387" name="Google Shape;1387;g8ac37fa1c7_1_1748"/>
            <p:cNvSpPr/>
            <p:nvPr/>
          </p:nvSpPr>
          <p:spPr>
            <a:xfrm>
              <a:off x="3013987" y="1385087"/>
              <a:ext cx="1010392" cy="812618"/>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8ac37fa1c7_1_1748"/>
            <p:cNvSpPr/>
            <p:nvPr/>
          </p:nvSpPr>
          <p:spPr>
            <a:xfrm>
              <a:off x="3048826" y="1435452"/>
              <a:ext cx="939110" cy="711342"/>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8ac37fa1c7_1_1748"/>
            <p:cNvSpPr/>
            <p:nvPr/>
          </p:nvSpPr>
          <p:spPr>
            <a:xfrm>
              <a:off x="3048826" y="1704539"/>
              <a:ext cx="928941" cy="442255"/>
            </a:xfrm>
            <a:custGeom>
              <a:rect b="b" l="l" r="r" t="t"/>
              <a:pathLst>
                <a:path extrusionOk="0" h="13786" w="28957">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8ac37fa1c7_1_1748"/>
            <p:cNvSpPr/>
            <p:nvPr/>
          </p:nvSpPr>
          <p:spPr>
            <a:xfrm>
              <a:off x="3496150" y="1581256"/>
              <a:ext cx="171275" cy="146189"/>
            </a:xfrm>
            <a:custGeom>
              <a:rect b="b" l="l" r="r" t="t"/>
              <a:pathLst>
                <a:path extrusionOk="0" h="4557" w="5339">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1" name="Google Shape;1391;g8ac37fa1c7_1_1748"/>
          <p:cNvGrpSpPr/>
          <p:nvPr/>
        </p:nvGrpSpPr>
        <p:grpSpPr>
          <a:xfrm>
            <a:off x="2215869" y="2932016"/>
            <a:ext cx="581610" cy="467951"/>
            <a:chOff x="2215869" y="2932016"/>
            <a:chExt cx="581610" cy="467951"/>
          </a:xfrm>
        </p:grpSpPr>
        <p:sp>
          <p:nvSpPr>
            <p:cNvPr id="1392" name="Google Shape;1392;g8ac37fa1c7_1_1748"/>
            <p:cNvSpPr/>
            <p:nvPr/>
          </p:nvSpPr>
          <p:spPr>
            <a:xfrm>
              <a:off x="2215869" y="2932016"/>
              <a:ext cx="581610" cy="467951"/>
            </a:xfrm>
            <a:custGeom>
              <a:rect b="b" l="l" r="r" t="t"/>
              <a:pathLst>
                <a:path extrusionOk="0" h="14587" w="18130">
                  <a:moveTo>
                    <a:pt x="201" y="0"/>
                  </a:moveTo>
                  <a:lnTo>
                    <a:pt x="0" y="14336"/>
                  </a:lnTo>
                  <a:lnTo>
                    <a:pt x="17929" y="14586"/>
                  </a:lnTo>
                  <a:lnTo>
                    <a:pt x="18129" y="251"/>
                  </a:ln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8ac37fa1c7_1_1748"/>
            <p:cNvSpPr/>
            <p:nvPr/>
          </p:nvSpPr>
          <p:spPr>
            <a:xfrm>
              <a:off x="2235694" y="2961466"/>
              <a:ext cx="540869" cy="409565"/>
            </a:xfrm>
            <a:custGeom>
              <a:rect b="b" l="l" r="r" t="t"/>
              <a:pathLst>
                <a:path extrusionOk="0" h="12767" w="16860">
                  <a:moveTo>
                    <a:pt x="184" y="1"/>
                  </a:moveTo>
                  <a:lnTo>
                    <a:pt x="0" y="12532"/>
                  </a:lnTo>
                  <a:lnTo>
                    <a:pt x="16676" y="12766"/>
                  </a:lnTo>
                  <a:lnTo>
                    <a:pt x="16859" y="235"/>
                  </a:lnTo>
                  <a:lnTo>
                    <a:pt x="18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8ac37fa1c7_1_1748"/>
            <p:cNvSpPr/>
            <p:nvPr/>
          </p:nvSpPr>
          <p:spPr>
            <a:xfrm>
              <a:off x="2235694" y="3115867"/>
              <a:ext cx="534966" cy="255164"/>
            </a:xfrm>
            <a:custGeom>
              <a:rect b="b" l="l" r="r" t="t"/>
              <a:pathLst>
                <a:path extrusionOk="0" h="7954" w="16676">
                  <a:moveTo>
                    <a:pt x="5949" y="0"/>
                  </a:moveTo>
                  <a:lnTo>
                    <a:pt x="0" y="7719"/>
                  </a:lnTo>
                  <a:lnTo>
                    <a:pt x="16676" y="7953"/>
                  </a:lnTo>
                  <a:lnTo>
                    <a:pt x="11964" y="2356"/>
                  </a:lnTo>
                  <a:lnTo>
                    <a:pt x="9474" y="4929"/>
                  </a:lnTo>
                  <a:lnTo>
                    <a:pt x="594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8ac37fa1c7_1_1748"/>
            <p:cNvSpPr/>
            <p:nvPr/>
          </p:nvSpPr>
          <p:spPr>
            <a:xfrm>
              <a:off x="2493136" y="3045098"/>
              <a:ext cx="99031" cy="84435"/>
            </a:xfrm>
            <a:custGeom>
              <a:rect b="b" l="l" r="r" t="t"/>
              <a:pathLst>
                <a:path extrusionOk="0" h="2632" w="3087">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6" name="Google Shape;1396;g8ac37fa1c7_1_1748"/>
          <p:cNvGrpSpPr/>
          <p:nvPr/>
        </p:nvGrpSpPr>
        <p:grpSpPr>
          <a:xfrm>
            <a:off x="6615448" y="2609324"/>
            <a:ext cx="726324" cy="586422"/>
            <a:chOff x="6615448" y="2609324"/>
            <a:chExt cx="726324" cy="586422"/>
          </a:xfrm>
        </p:grpSpPr>
        <p:sp>
          <p:nvSpPr>
            <p:cNvPr id="1397" name="Google Shape;1397;g8ac37fa1c7_1_1748"/>
            <p:cNvSpPr/>
            <p:nvPr/>
          </p:nvSpPr>
          <p:spPr>
            <a:xfrm>
              <a:off x="6617598" y="2611473"/>
              <a:ext cx="724174" cy="582669"/>
            </a:xfrm>
            <a:custGeom>
              <a:rect b="b" l="l" r="r" t="t"/>
              <a:pathLst>
                <a:path extrusionOk="0" h="18163" w="22574">
                  <a:moveTo>
                    <a:pt x="267" y="0"/>
                  </a:moveTo>
                  <a:lnTo>
                    <a:pt x="0" y="17845"/>
                  </a:lnTo>
                  <a:lnTo>
                    <a:pt x="22323" y="18162"/>
                  </a:lnTo>
                  <a:lnTo>
                    <a:pt x="22573" y="318"/>
                  </a:lnTo>
                  <a:lnTo>
                    <a:pt x="26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8ac37fa1c7_1_1748"/>
            <p:cNvSpPr/>
            <p:nvPr/>
          </p:nvSpPr>
          <p:spPr>
            <a:xfrm>
              <a:off x="6615448" y="2609324"/>
              <a:ext cx="726323" cy="586422"/>
            </a:xfrm>
            <a:custGeom>
              <a:rect b="b" l="l" r="r" t="t"/>
              <a:pathLst>
                <a:path extrusionOk="0" h="18280" w="22641">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8ac37fa1c7_1_1748"/>
            <p:cNvSpPr/>
            <p:nvPr/>
          </p:nvSpPr>
          <p:spPr>
            <a:xfrm>
              <a:off x="6642781" y="2647916"/>
              <a:ext cx="672718" cy="509783"/>
            </a:xfrm>
            <a:custGeom>
              <a:rect b="b" l="l" r="r" t="t"/>
              <a:pathLst>
                <a:path extrusionOk="0" h="15891" w="20970">
                  <a:moveTo>
                    <a:pt x="234" y="1"/>
                  </a:moveTo>
                  <a:lnTo>
                    <a:pt x="0" y="15590"/>
                  </a:lnTo>
                  <a:lnTo>
                    <a:pt x="20752" y="15890"/>
                  </a:lnTo>
                  <a:lnTo>
                    <a:pt x="20970" y="301"/>
                  </a:lnTo>
                  <a:lnTo>
                    <a:pt x="2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8ac37fa1c7_1_1748"/>
            <p:cNvSpPr/>
            <p:nvPr/>
          </p:nvSpPr>
          <p:spPr>
            <a:xfrm>
              <a:off x="6642781" y="2840332"/>
              <a:ext cx="665756" cy="317367"/>
            </a:xfrm>
            <a:custGeom>
              <a:rect b="b" l="l" r="r" t="t"/>
              <a:pathLst>
                <a:path extrusionOk="0" h="9893" w="20753">
                  <a:moveTo>
                    <a:pt x="7386" y="1"/>
                  </a:moveTo>
                  <a:lnTo>
                    <a:pt x="0" y="9592"/>
                  </a:lnTo>
                  <a:lnTo>
                    <a:pt x="20752" y="9892"/>
                  </a:lnTo>
                  <a:lnTo>
                    <a:pt x="14888" y="2942"/>
                  </a:lnTo>
                  <a:lnTo>
                    <a:pt x="11797" y="6133"/>
                  </a:lnTo>
                  <a:lnTo>
                    <a:pt x="7386" y="1"/>
                  </a:ln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8ac37fa1c7_1_1748"/>
            <p:cNvSpPr/>
            <p:nvPr/>
          </p:nvSpPr>
          <p:spPr>
            <a:xfrm>
              <a:off x="6962939" y="2751887"/>
              <a:ext cx="123155" cy="105222"/>
            </a:xfrm>
            <a:custGeom>
              <a:rect b="b" l="l" r="r" t="t"/>
              <a:pathLst>
                <a:path extrusionOk="0" h="3280" w="3839">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2" name="Google Shape;1402;g8ac37fa1c7_1_1748"/>
          <p:cNvGrpSpPr/>
          <p:nvPr/>
        </p:nvGrpSpPr>
        <p:grpSpPr>
          <a:xfrm>
            <a:off x="5359581" y="922525"/>
            <a:ext cx="865133" cy="698446"/>
            <a:chOff x="5359581" y="922525"/>
            <a:chExt cx="865133" cy="698446"/>
          </a:xfrm>
        </p:grpSpPr>
        <p:sp>
          <p:nvSpPr>
            <p:cNvPr id="1403" name="Google Shape;1403;g8ac37fa1c7_1_1748"/>
            <p:cNvSpPr/>
            <p:nvPr/>
          </p:nvSpPr>
          <p:spPr>
            <a:xfrm>
              <a:off x="5361698" y="924642"/>
              <a:ext cx="863016" cy="694179"/>
            </a:xfrm>
            <a:custGeom>
              <a:rect b="b" l="l" r="r" t="t"/>
              <a:pathLst>
                <a:path extrusionOk="0" h="21639" w="26902">
                  <a:moveTo>
                    <a:pt x="302" y="1"/>
                  </a:moveTo>
                  <a:lnTo>
                    <a:pt x="1" y="21254"/>
                  </a:lnTo>
                  <a:lnTo>
                    <a:pt x="26584" y="21638"/>
                  </a:lnTo>
                  <a:lnTo>
                    <a:pt x="26902" y="385"/>
                  </a:lnTo>
                  <a:lnTo>
                    <a:pt x="3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8ac37fa1c7_1_1748"/>
            <p:cNvSpPr/>
            <p:nvPr/>
          </p:nvSpPr>
          <p:spPr>
            <a:xfrm>
              <a:off x="5359581" y="922525"/>
              <a:ext cx="865133" cy="698446"/>
            </a:xfrm>
            <a:custGeom>
              <a:rect b="b" l="l" r="r" t="t"/>
              <a:pathLst>
                <a:path extrusionOk="0" h="21772" w="26968">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8ac37fa1c7_1_1748"/>
            <p:cNvSpPr/>
            <p:nvPr/>
          </p:nvSpPr>
          <p:spPr>
            <a:xfrm>
              <a:off x="5387426" y="968079"/>
              <a:ext cx="801904" cy="607306"/>
            </a:xfrm>
            <a:custGeom>
              <a:rect b="b" l="l" r="r" t="t"/>
              <a:pathLst>
                <a:path extrusionOk="0" h="18931" w="24997">
                  <a:moveTo>
                    <a:pt x="268" y="0"/>
                  </a:moveTo>
                  <a:lnTo>
                    <a:pt x="1" y="18580"/>
                  </a:lnTo>
                  <a:lnTo>
                    <a:pt x="24730" y="18931"/>
                  </a:lnTo>
                  <a:lnTo>
                    <a:pt x="24997" y="351"/>
                  </a:lnTo>
                  <a:lnTo>
                    <a:pt x="2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8ac37fa1c7_1_1748"/>
            <p:cNvSpPr/>
            <p:nvPr/>
          </p:nvSpPr>
          <p:spPr>
            <a:xfrm>
              <a:off x="5391179" y="968079"/>
              <a:ext cx="801390" cy="607306"/>
            </a:xfrm>
            <a:custGeom>
              <a:rect b="b" l="l" r="r" t="t"/>
              <a:pathLst>
                <a:path extrusionOk="0" h="18931" w="24981">
                  <a:moveTo>
                    <a:pt x="251" y="0"/>
                  </a:moveTo>
                  <a:lnTo>
                    <a:pt x="1" y="18580"/>
                  </a:lnTo>
                  <a:lnTo>
                    <a:pt x="24713" y="18931"/>
                  </a:lnTo>
                  <a:lnTo>
                    <a:pt x="24980" y="351"/>
                  </a:lnTo>
                  <a:lnTo>
                    <a:pt x="251" y="0"/>
                  </a:lnTo>
                  <a:close/>
                </a:path>
              </a:pathLst>
            </a:custGeom>
            <a:solidFill>
              <a:srgbClr val="FFFFFF">
                <a:alpha val="2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8ac37fa1c7_1_1748"/>
            <p:cNvSpPr/>
            <p:nvPr/>
          </p:nvSpPr>
          <p:spPr>
            <a:xfrm>
              <a:off x="5391725" y="1197483"/>
              <a:ext cx="793338" cy="377902"/>
            </a:xfrm>
            <a:custGeom>
              <a:rect b="b" l="l" r="r" t="t"/>
              <a:pathLst>
                <a:path extrusionOk="0" h="11780" w="2473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8ac37fa1c7_1_1748"/>
            <p:cNvSpPr/>
            <p:nvPr/>
          </p:nvSpPr>
          <p:spPr>
            <a:xfrm>
              <a:off x="5773669" y="1092421"/>
              <a:ext cx="146060" cy="124920"/>
            </a:xfrm>
            <a:custGeom>
              <a:rect b="b" l="l" r="r" t="t"/>
              <a:pathLst>
                <a:path extrusionOk="0" h="3894" w="4553">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9" name="Google Shape;1409;g8ac37fa1c7_1_1748"/>
          <p:cNvGrpSpPr/>
          <p:nvPr/>
        </p:nvGrpSpPr>
        <p:grpSpPr>
          <a:xfrm>
            <a:off x="6614903" y="3328108"/>
            <a:ext cx="361830" cy="293243"/>
            <a:chOff x="6614903" y="3328108"/>
            <a:chExt cx="361830" cy="293243"/>
          </a:xfrm>
        </p:grpSpPr>
        <p:sp>
          <p:nvSpPr>
            <p:cNvPr id="1410" name="Google Shape;1410;g8ac37fa1c7_1_1748"/>
            <p:cNvSpPr/>
            <p:nvPr/>
          </p:nvSpPr>
          <p:spPr>
            <a:xfrm>
              <a:off x="6617052" y="3330257"/>
              <a:ext cx="359681" cy="288945"/>
            </a:xfrm>
            <a:custGeom>
              <a:rect b="b" l="l" r="r" t="t"/>
              <a:pathLst>
                <a:path extrusionOk="0" h="9007" w="11212">
                  <a:moveTo>
                    <a:pt x="134" y="0"/>
                  </a:moveTo>
                  <a:lnTo>
                    <a:pt x="0" y="8856"/>
                  </a:lnTo>
                  <a:lnTo>
                    <a:pt x="11078" y="9006"/>
                  </a:lnTo>
                  <a:lnTo>
                    <a:pt x="11212" y="167"/>
                  </a:lnTo>
                  <a:lnTo>
                    <a:pt x="13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8ac37fa1c7_1_1748"/>
            <p:cNvSpPr/>
            <p:nvPr/>
          </p:nvSpPr>
          <p:spPr>
            <a:xfrm>
              <a:off x="6614903" y="3328108"/>
              <a:ext cx="361830" cy="293243"/>
            </a:xfrm>
            <a:custGeom>
              <a:rect b="b" l="l" r="r" t="t"/>
              <a:pathLst>
                <a:path extrusionOk="0" h="9141" w="11279">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8ac37fa1c7_1_1748"/>
            <p:cNvSpPr/>
            <p:nvPr/>
          </p:nvSpPr>
          <p:spPr>
            <a:xfrm>
              <a:off x="6627767" y="3348479"/>
              <a:ext cx="333953" cy="253015"/>
            </a:xfrm>
            <a:custGeom>
              <a:rect b="b" l="l" r="r" t="t"/>
              <a:pathLst>
                <a:path extrusionOk="0" h="7887" w="10410">
                  <a:moveTo>
                    <a:pt x="117" y="0"/>
                  </a:moveTo>
                  <a:lnTo>
                    <a:pt x="1" y="7736"/>
                  </a:lnTo>
                  <a:lnTo>
                    <a:pt x="10293" y="7887"/>
                  </a:lnTo>
                  <a:lnTo>
                    <a:pt x="10410" y="134"/>
                  </a:lnTo>
                  <a:lnTo>
                    <a:pt x="11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8ac37fa1c7_1_1748"/>
            <p:cNvSpPr/>
            <p:nvPr/>
          </p:nvSpPr>
          <p:spPr>
            <a:xfrm>
              <a:off x="6631521" y="3348479"/>
              <a:ext cx="333953" cy="253015"/>
            </a:xfrm>
            <a:custGeom>
              <a:rect b="b" l="l" r="r" t="t"/>
              <a:pathLst>
                <a:path extrusionOk="0" h="7887" w="10410">
                  <a:moveTo>
                    <a:pt x="101" y="0"/>
                  </a:moveTo>
                  <a:lnTo>
                    <a:pt x="0" y="7736"/>
                  </a:lnTo>
                  <a:lnTo>
                    <a:pt x="10293" y="7887"/>
                  </a:lnTo>
                  <a:lnTo>
                    <a:pt x="10410" y="134"/>
                  </a:lnTo>
                  <a:lnTo>
                    <a:pt x="101" y="0"/>
                  </a:lnTo>
                  <a:close/>
                </a:path>
              </a:pathLst>
            </a:custGeom>
            <a:solidFill>
              <a:srgbClr val="FFFFFF">
                <a:alpha val="270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8ac37fa1c7_1_1748"/>
            <p:cNvSpPr/>
            <p:nvPr/>
          </p:nvSpPr>
          <p:spPr>
            <a:xfrm>
              <a:off x="6629917" y="3443885"/>
              <a:ext cx="330199" cy="157609"/>
            </a:xfrm>
            <a:custGeom>
              <a:rect b="b" l="l" r="r" t="t"/>
              <a:pathLst>
                <a:path extrusionOk="0" h="4913" w="10293">
                  <a:moveTo>
                    <a:pt x="3660" y="1"/>
                  </a:moveTo>
                  <a:lnTo>
                    <a:pt x="0" y="4762"/>
                  </a:lnTo>
                  <a:lnTo>
                    <a:pt x="10293" y="4913"/>
                  </a:lnTo>
                  <a:lnTo>
                    <a:pt x="7369" y="1454"/>
                  </a:lnTo>
                  <a:lnTo>
                    <a:pt x="5848" y="3042"/>
                  </a:lnTo>
                  <a:lnTo>
                    <a:pt x="36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8ac37fa1c7_1_1748"/>
            <p:cNvSpPr/>
            <p:nvPr/>
          </p:nvSpPr>
          <p:spPr>
            <a:xfrm>
              <a:off x="6788584" y="3399935"/>
              <a:ext cx="61112" cy="52419"/>
            </a:xfrm>
            <a:custGeom>
              <a:rect b="b" l="l" r="r" t="t"/>
              <a:pathLst>
                <a:path extrusionOk="0" h="1634" w="1905">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6" name="Google Shape;1416;g8ac37fa1c7_1_1748"/>
          <p:cNvGrpSpPr/>
          <p:nvPr/>
        </p:nvGrpSpPr>
        <p:grpSpPr>
          <a:xfrm>
            <a:off x="844738" y="1529254"/>
            <a:ext cx="501218" cy="404721"/>
            <a:chOff x="844738" y="1529254"/>
            <a:chExt cx="501218" cy="404721"/>
          </a:xfrm>
        </p:grpSpPr>
        <p:sp>
          <p:nvSpPr>
            <p:cNvPr id="1417" name="Google Shape;1417;g8ac37fa1c7_1_1748"/>
            <p:cNvSpPr/>
            <p:nvPr/>
          </p:nvSpPr>
          <p:spPr>
            <a:xfrm>
              <a:off x="847432" y="1530890"/>
              <a:ext cx="498523" cy="401481"/>
            </a:xfrm>
            <a:custGeom>
              <a:rect b="b" l="l" r="r" t="t"/>
              <a:pathLst>
                <a:path extrusionOk="0" h="12515" w="15540">
                  <a:moveTo>
                    <a:pt x="167" y="0"/>
                  </a:moveTo>
                  <a:lnTo>
                    <a:pt x="0" y="12298"/>
                  </a:lnTo>
                  <a:lnTo>
                    <a:pt x="15355" y="12515"/>
                  </a:lnTo>
                  <a:lnTo>
                    <a:pt x="15539" y="234"/>
                  </a:lnTo>
                  <a:lnTo>
                    <a:pt x="16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8ac37fa1c7_1_1748"/>
            <p:cNvSpPr/>
            <p:nvPr/>
          </p:nvSpPr>
          <p:spPr>
            <a:xfrm>
              <a:off x="844738" y="1529254"/>
              <a:ext cx="501218" cy="404721"/>
            </a:xfrm>
            <a:custGeom>
              <a:rect b="b" l="l" r="r" t="t"/>
              <a:pathLst>
                <a:path extrusionOk="0" h="12616" w="15624">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8ac37fa1c7_1_1748"/>
            <p:cNvSpPr/>
            <p:nvPr/>
          </p:nvSpPr>
          <p:spPr>
            <a:xfrm>
              <a:off x="864563" y="1556073"/>
              <a:ext cx="463171" cy="351116"/>
            </a:xfrm>
            <a:custGeom>
              <a:rect b="b" l="l" r="r" t="t"/>
              <a:pathLst>
                <a:path extrusionOk="0" h="10945" w="14438">
                  <a:moveTo>
                    <a:pt x="151" y="0"/>
                  </a:moveTo>
                  <a:lnTo>
                    <a:pt x="1" y="10744"/>
                  </a:lnTo>
                  <a:lnTo>
                    <a:pt x="14287" y="10944"/>
                  </a:lnTo>
                  <a:lnTo>
                    <a:pt x="14437" y="201"/>
                  </a:ln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8ac37fa1c7_1_1748"/>
            <p:cNvSpPr/>
            <p:nvPr/>
          </p:nvSpPr>
          <p:spPr>
            <a:xfrm>
              <a:off x="868316" y="1689013"/>
              <a:ext cx="458327" cy="218176"/>
            </a:xfrm>
            <a:custGeom>
              <a:rect b="b" l="l" r="r" t="t"/>
              <a:pathLst>
                <a:path extrusionOk="0" h="6801" w="14287">
                  <a:moveTo>
                    <a:pt x="5080" y="0"/>
                  </a:moveTo>
                  <a:lnTo>
                    <a:pt x="1" y="6600"/>
                  </a:lnTo>
                  <a:lnTo>
                    <a:pt x="14287" y="6800"/>
                  </a:lnTo>
                  <a:lnTo>
                    <a:pt x="10243" y="2005"/>
                  </a:lnTo>
                  <a:lnTo>
                    <a:pt x="8121" y="4211"/>
                  </a:lnTo>
                  <a:lnTo>
                    <a:pt x="5080" y="0"/>
                  </a:ln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8ac37fa1c7_1_1748"/>
            <p:cNvSpPr/>
            <p:nvPr/>
          </p:nvSpPr>
          <p:spPr>
            <a:xfrm>
              <a:off x="1088770" y="1627900"/>
              <a:ext cx="84595" cy="72116"/>
            </a:xfrm>
            <a:custGeom>
              <a:rect b="b" l="l" r="r" t="t"/>
              <a:pathLst>
                <a:path extrusionOk="0" h="2248" w="2637">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2" name="Google Shape;1422;g8ac37fa1c7_1_1748"/>
          <p:cNvGrpSpPr/>
          <p:nvPr/>
        </p:nvGrpSpPr>
        <p:grpSpPr>
          <a:xfrm>
            <a:off x="6640599" y="1903403"/>
            <a:ext cx="335621" cy="272327"/>
            <a:chOff x="6640599" y="1903403"/>
            <a:chExt cx="335621" cy="272327"/>
          </a:xfrm>
        </p:grpSpPr>
        <p:sp>
          <p:nvSpPr>
            <p:cNvPr id="1423" name="Google Shape;1423;g8ac37fa1c7_1_1748"/>
            <p:cNvSpPr/>
            <p:nvPr/>
          </p:nvSpPr>
          <p:spPr>
            <a:xfrm>
              <a:off x="6642781" y="1905553"/>
              <a:ext cx="332894" cy="268028"/>
            </a:xfrm>
            <a:custGeom>
              <a:rect b="b" l="l" r="r" t="t"/>
              <a:pathLst>
                <a:path extrusionOk="0" h="8355" w="10377">
                  <a:moveTo>
                    <a:pt x="117" y="0"/>
                  </a:moveTo>
                  <a:lnTo>
                    <a:pt x="0" y="8204"/>
                  </a:lnTo>
                  <a:lnTo>
                    <a:pt x="10259" y="8355"/>
                  </a:lnTo>
                  <a:lnTo>
                    <a:pt x="10376" y="151"/>
                  </a:lnTo>
                  <a:lnTo>
                    <a:pt x="11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8ac37fa1c7_1_1748"/>
            <p:cNvSpPr/>
            <p:nvPr/>
          </p:nvSpPr>
          <p:spPr>
            <a:xfrm>
              <a:off x="6640599" y="1903403"/>
              <a:ext cx="335621" cy="272327"/>
            </a:xfrm>
            <a:custGeom>
              <a:rect b="b" l="l" r="r" t="t"/>
              <a:pathLst>
                <a:path extrusionOk="0" h="8489" w="10462">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8ac37fa1c7_1_1748"/>
            <p:cNvSpPr/>
            <p:nvPr/>
          </p:nvSpPr>
          <p:spPr>
            <a:xfrm>
              <a:off x="6654554" y="1922170"/>
              <a:ext cx="309315" cy="234794"/>
            </a:xfrm>
            <a:custGeom>
              <a:rect b="b" l="l" r="r" t="t"/>
              <a:pathLst>
                <a:path extrusionOk="0" h="7319" w="9642">
                  <a:moveTo>
                    <a:pt x="101" y="0"/>
                  </a:moveTo>
                  <a:lnTo>
                    <a:pt x="1" y="7185"/>
                  </a:lnTo>
                  <a:lnTo>
                    <a:pt x="9542" y="7319"/>
                  </a:lnTo>
                  <a:lnTo>
                    <a:pt x="9642" y="151"/>
                  </a:ln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g8ac37fa1c7_1_1748"/>
            <p:cNvSpPr/>
            <p:nvPr/>
          </p:nvSpPr>
          <p:spPr>
            <a:xfrm>
              <a:off x="6654554" y="2011128"/>
              <a:ext cx="306107" cy="145836"/>
            </a:xfrm>
            <a:custGeom>
              <a:rect b="b" l="l" r="r" t="t"/>
              <a:pathLst>
                <a:path extrusionOk="0" h="4546" w="9542">
                  <a:moveTo>
                    <a:pt x="3393" y="1"/>
                  </a:moveTo>
                  <a:lnTo>
                    <a:pt x="1" y="4412"/>
                  </a:lnTo>
                  <a:lnTo>
                    <a:pt x="9542" y="4546"/>
                  </a:lnTo>
                  <a:lnTo>
                    <a:pt x="6835" y="1338"/>
                  </a:lnTo>
                  <a:lnTo>
                    <a:pt x="5415" y="2808"/>
                  </a:lnTo>
                  <a:lnTo>
                    <a:pt x="3393" y="1"/>
                  </a:ln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8ac37fa1c7_1_1748"/>
            <p:cNvSpPr/>
            <p:nvPr/>
          </p:nvSpPr>
          <p:spPr>
            <a:xfrm>
              <a:off x="6801577" y="1970386"/>
              <a:ext cx="56717" cy="48280"/>
            </a:xfrm>
            <a:custGeom>
              <a:rect b="b" l="l" r="r" t="t"/>
              <a:pathLst>
                <a:path extrusionOk="0" h="1505" w="1768">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g8ac37fa1c7_1_1748"/>
          <p:cNvGrpSpPr/>
          <p:nvPr/>
        </p:nvGrpSpPr>
        <p:grpSpPr>
          <a:xfrm>
            <a:off x="1474019" y="1756541"/>
            <a:ext cx="1295583" cy="1044172"/>
            <a:chOff x="1474019" y="1756541"/>
            <a:chExt cx="1295583" cy="1044172"/>
          </a:xfrm>
        </p:grpSpPr>
        <p:sp>
          <p:nvSpPr>
            <p:cNvPr id="1429" name="Google Shape;1429;g8ac37fa1c7_1_1748"/>
            <p:cNvSpPr/>
            <p:nvPr/>
          </p:nvSpPr>
          <p:spPr>
            <a:xfrm>
              <a:off x="1476714" y="1758145"/>
              <a:ext cx="1292888" cy="1040419"/>
            </a:xfrm>
            <a:custGeom>
              <a:rect b="b" l="l" r="r" t="t"/>
              <a:pathLst>
                <a:path extrusionOk="0" h="32432" w="40302">
                  <a:moveTo>
                    <a:pt x="451" y="0"/>
                  </a:moveTo>
                  <a:lnTo>
                    <a:pt x="0" y="31864"/>
                  </a:lnTo>
                  <a:lnTo>
                    <a:pt x="39850" y="32432"/>
                  </a:lnTo>
                  <a:lnTo>
                    <a:pt x="40301" y="569"/>
                  </a:lnTo>
                  <a:lnTo>
                    <a:pt x="45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8ac37fa1c7_1_1748"/>
            <p:cNvSpPr/>
            <p:nvPr/>
          </p:nvSpPr>
          <p:spPr>
            <a:xfrm>
              <a:off x="1474019" y="1756541"/>
              <a:ext cx="1295583" cy="1044172"/>
            </a:xfrm>
            <a:custGeom>
              <a:rect b="b" l="l" r="r" t="t"/>
              <a:pathLst>
                <a:path extrusionOk="0" h="32549" w="40386">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8ac37fa1c7_1_1748"/>
            <p:cNvSpPr/>
            <p:nvPr/>
          </p:nvSpPr>
          <p:spPr>
            <a:xfrm>
              <a:off x="1521722" y="1823524"/>
              <a:ext cx="1201236" cy="910174"/>
            </a:xfrm>
            <a:custGeom>
              <a:rect b="b" l="l" r="r" t="t"/>
              <a:pathLst>
                <a:path extrusionOk="0" h="28372" w="37445">
                  <a:moveTo>
                    <a:pt x="385" y="1"/>
                  </a:moveTo>
                  <a:lnTo>
                    <a:pt x="1" y="27837"/>
                  </a:lnTo>
                  <a:lnTo>
                    <a:pt x="37044" y="28372"/>
                  </a:lnTo>
                  <a:lnTo>
                    <a:pt x="37445" y="519"/>
                  </a:lnTo>
                  <a:lnTo>
                    <a:pt x="38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8ac37fa1c7_1_1748"/>
            <p:cNvSpPr/>
            <p:nvPr/>
          </p:nvSpPr>
          <p:spPr>
            <a:xfrm>
              <a:off x="1521722" y="2167133"/>
              <a:ext cx="1188372" cy="566565"/>
            </a:xfrm>
            <a:custGeom>
              <a:rect b="b" l="l" r="r" t="t"/>
              <a:pathLst>
                <a:path extrusionOk="0" h="17661" w="37044">
                  <a:moveTo>
                    <a:pt x="13184" y="0"/>
                  </a:moveTo>
                  <a:lnTo>
                    <a:pt x="1" y="17126"/>
                  </a:lnTo>
                  <a:lnTo>
                    <a:pt x="37044" y="17661"/>
                  </a:lnTo>
                  <a:lnTo>
                    <a:pt x="26567" y="5230"/>
                  </a:lnTo>
                  <a:lnTo>
                    <a:pt x="21037" y="10944"/>
                  </a:lnTo>
                  <a:lnTo>
                    <a:pt x="13184" y="0"/>
                  </a:ln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8ac37fa1c7_1_1748"/>
            <p:cNvSpPr/>
            <p:nvPr/>
          </p:nvSpPr>
          <p:spPr>
            <a:xfrm>
              <a:off x="2093420" y="2009524"/>
              <a:ext cx="218946" cy="187411"/>
            </a:xfrm>
            <a:custGeom>
              <a:rect b="b" l="l" r="r" t="t"/>
              <a:pathLst>
                <a:path extrusionOk="0" h="5842" w="6825">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4" name="Google Shape;1434;g8ac37fa1c7_1_1748"/>
          <p:cNvSpPr txBox="1"/>
          <p:nvPr>
            <p:ph type="title"/>
          </p:nvPr>
        </p:nvSpPr>
        <p:spPr>
          <a:xfrm>
            <a:off x="2867250" y="2937600"/>
            <a:ext cx="3409500" cy="615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700"/>
              <a:buNone/>
              <a:defRPr sz="2700"/>
            </a:lvl1pPr>
            <a:lvl2pPr lvl="1" rtl="0" algn="ctr">
              <a:lnSpc>
                <a:spcPct val="100000"/>
              </a:lnSpc>
              <a:spcBef>
                <a:spcPts val="0"/>
              </a:spcBef>
              <a:spcAft>
                <a:spcPts val="0"/>
              </a:spcAft>
              <a:buSzPts val="2700"/>
              <a:buNone/>
              <a:defRPr sz="2700"/>
            </a:lvl2pPr>
            <a:lvl3pPr lvl="2" rtl="0" algn="ctr">
              <a:lnSpc>
                <a:spcPct val="100000"/>
              </a:lnSpc>
              <a:spcBef>
                <a:spcPts val="0"/>
              </a:spcBef>
              <a:spcAft>
                <a:spcPts val="0"/>
              </a:spcAft>
              <a:buSzPts val="2700"/>
              <a:buNone/>
              <a:defRPr sz="2700"/>
            </a:lvl3pPr>
            <a:lvl4pPr lvl="3" rtl="0" algn="ctr">
              <a:lnSpc>
                <a:spcPct val="100000"/>
              </a:lnSpc>
              <a:spcBef>
                <a:spcPts val="0"/>
              </a:spcBef>
              <a:spcAft>
                <a:spcPts val="0"/>
              </a:spcAft>
              <a:buSzPts val="2700"/>
              <a:buNone/>
              <a:defRPr sz="2700"/>
            </a:lvl4pPr>
            <a:lvl5pPr lvl="4" rtl="0" algn="ctr">
              <a:lnSpc>
                <a:spcPct val="100000"/>
              </a:lnSpc>
              <a:spcBef>
                <a:spcPts val="0"/>
              </a:spcBef>
              <a:spcAft>
                <a:spcPts val="0"/>
              </a:spcAft>
              <a:buSzPts val="2700"/>
              <a:buNone/>
              <a:defRPr sz="2700"/>
            </a:lvl5pPr>
            <a:lvl6pPr lvl="5" rtl="0" algn="ctr">
              <a:lnSpc>
                <a:spcPct val="100000"/>
              </a:lnSpc>
              <a:spcBef>
                <a:spcPts val="0"/>
              </a:spcBef>
              <a:spcAft>
                <a:spcPts val="0"/>
              </a:spcAft>
              <a:buSzPts val="2700"/>
              <a:buNone/>
              <a:defRPr sz="2700"/>
            </a:lvl6pPr>
            <a:lvl7pPr lvl="6" rtl="0" algn="ctr">
              <a:lnSpc>
                <a:spcPct val="100000"/>
              </a:lnSpc>
              <a:spcBef>
                <a:spcPts val="0"/>
              </a:spcBef>
              <a:spcAft>
                <a:spcPts val="0"/>
              </a:spcAft>
              <a:buSzPts val="2700"/>
              <a:buNone/>
              <a:defRPr sz="2700"/>
            </a:lvl7pPr>
            <a:lvl8pPr lvl="7" rtl="0" algn="ctr">
              <a:lnSpc>
                <a:spcPct val="100000"/>
              </a:lnSpc>
              <a:spcBef>
                <a:spcPts val="0"/>
              </a:spcBef>
              <a:spcAft>
                <a:spcPts val="0"/>
              </a:spcAft>
              <a:buSzPts val="2700"/>
              <a:buNone/>
              <a:defRPr sz="2700"/>
            </a:lvl8pPr>
            <a:lvl9pPr lvl="8" rtl="0" algn="ctr">
              <a:lnSpc>
                <a:spcPct val="100000"/>
              </a:lnSpc>
              <a:spcBef>
                <a:spcPts val="0"/>
              </a:spcBef>
              <a:spcAft>
                <a:spcPts val="0"/>
              </a:spcAft>
              <a:buSzPts val="2700"/>
              <a:buNone/>
              <a:defRPr sz="2700"/>
            </a:lvl9pPr>
          </a:lstStyle>
          <a:p/>
        </p:txBody>
      </p:sp>
      <p:sp>
        <p:nvSpPr>
          <p:cNvPr id="1435" name="Google Shape;1435;g8ac37fa1c7_1_1748"/>
          <p:cNvSpPr txBox="1"/>
          <p:nvPr>
            <p:ph idx="1" type="subTitle"/>
          </p:nvPr>
        </p:nvSpPr>
        <p:spPr>
          <a:xfrm>
            <a:off x="2863575" y="3494775"/>
            <a:ext cx="3409500" cy="1106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5">
    <p:spTree>
      <p:nvGrpSpPr>
        <p:cNvPr id="1436" name="Shape 1436"/>
        <p:cNvGrpSpPr/>
        <p:nvPr/>
      </p:nvGrpSpPr>
      <p:grpSpPr>
        <a:xfrm>
          <a:off x="0" y="0"/>
          <a:ext cx="0" cy="0"/>
          <a:chOff x="0" y="0"/>
          <a:chExt cx="0" cy="0"/>
        </a:xfrm>
      </p:grpSpPr>
      <p:sp>
        <p:nvSpPr>
          <p:cNvPr id="1437" name="Google Shape;1437;g8ac37fa1c7_1_184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8ac37fa1c7_1_184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39" name="Google Shape;1439;g8ac37fa1c7_1_1842"/>
          <p:cNvSpPr txBox="1"/>
          <p:nvPr>
            <p:ph idx="1" type="subTitle"/>
          </p:nvPr>
        </p:nvSpPr>
        <p:spPr>
          <a:xfrm>
            <a:off x="2030400" y="885025"/>
            <a:ext cx="5076000" cy="764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grpSp>
        <p:nvGrpSpPr>
          <p:cNvPr id="1440" name="Google Shape;1440;g8ac37fa1c7_1_1842"/>
          <p:cNvGrpSpPr/>
          <p:nvPr/>
        </p:nvGrpSpPr>
        <p:grpSpPr>
          <a:xfrm>
            <a:off x="-145649" y="2212114"/>
            <a:ext cx="1171202" cy="1706979"/>
            <a:chOff x="-145649" y="2212114"/>
            <a:chExt cx="1171202" cy="1706979"/>
          </a:xfrm>
        </p:grpSpPr>
        <p:sp>
          <p:nvSpPr>
            <p:cNvPr id="1441" name="Google Shape;1441;g8ac37fa1c7_1_1842"/>
            <p:cNvSpPr/>
            <p:nvPr/>
          </p:nvSpPr>
          <p:spPr>
            <a:xfrm>
              <a:off x="-145649" y="2212114"/>
              <a:ext cx="1171202" cy="1706979"/>
            </a:xfrm>
            <a:custGeom>
              <a:rect b="b" l="l" r="r" t="t"/>
              <a:pathLst>
                <a:path extrusionOk="0" h="51664" w="35448">
                  <a:moveTo>
                    <a:pt x="665" y="1"/>
                  </a:moveTo>
                  <a:lnTo>
                    <a:pt x="0" y="51209"/>
                  </a:lnTo>
                  <a:lnTo>
                    <a:pt x="34782" y="51664"/>
                  </a:lnTo>
                  <a:lnTo>
                    <a:pt x="35447"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8ac37fa1c7_1_1842"/>
            <p:cNvSpPr/>
            <p:nvPr/>
          </p:nvSpPr>
          <p:spPr>
            <a:xfrm>
              <a:off x="32205" y="2506798"/>
              <a:ext cx="517572" cy="8095"/>
            </a:xfrm>
            <a:custGeom>
              <a:rect b="b" l="l" r="r" t="t"/>
              <a:pathLst>
                <a:path extrusionOk="0" h="245" w="15665">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8ac37fa1c7_1_1842"/>
            <p:cNvSpPr/>
            <p:nvPr/>
          </p:nvSpPr>
          <p:spPr>
            <a:xfrm>
              <a:off x="30586" y="2629145"/>
              <a:ext cx="858346" cy="11960"/>
            </a:xfrm>
            <a:custGeom>
              <a:rect b="b" l="l" r="r" t="t"/>
              <a:pathLst>
                <a:path extrusionOk="0" h="362" w="25979">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8ac37fa1c7_1_1842"/>
            <p:cNvSpPr/>
            <p:nvPr/>
          </p:nvSpPr>
          <p:spPr>
            <a:xfrm>
              <a:off x="29000" y="2755820"/>
              <a:ext cx="858313" cy="12027"/>
            </a:xfrm>
            <a:custGeom>
              <a:rect b="b" l="l" r="r" t="t"/>
              <a:pathLst>
                <a:path extrusionOk="0" h="364" w="25978">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8ac37fa1c7_1_1842"/>
            <p:cNvSpPr/>
            <p:nvPr/>
          </p:nvSpPr>
          <p:spPr>
            <a:xfrm>
              <a:off x="27381" y="2882496"/>
              <a:ext cx="858313" cy="12027"/>
            </a:xfrm>
            <a:custGeom>
              <a:rect b="b" l="l" r="r" t="t"/>
              <a:pathLst>
                <a:path extrusionOk="0" h="364" w="25978">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8ac37fa1c7_1_1842"/>
            <p:cNvSpPr/>
            <p:nvPr/>
          </p:nvSpPr>
          <p:spPr>
            <a:xfrm>
              <a:off x="25762" y="3009006"/>
              <a:ext cx="858346" cy="12027"/>
            </a:xfrm>
            <a:custGeom>
              <a:rect b="b" l="l" r="r" t="t"/>
              <a:pathLst>
                <a:path extrusionOk="0" h="364" w="25979">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8ac37fa1c7_1_1842"/>
            <p:cNvSpPr/>
            <p:nvPr/>
          </p:nvSpPr>
          <p:spPr>
            <a:xfrm>
              <a:off x="27381" y="3157884"/>
              <a:ext cx="857784" cy="12027"/>
            </a:xfrm>
            <a:custGeom>
              <a:rect b="b" l="l" r="r" t="t"/>
              <a:pathLst>
                <a:path extrusionOk="0" h="364" w="25962">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8ac37fa1c7_1_1842"/>
            <p:cNvSpPr/>
            <p:nvPr/>
          </p:nvSpPr>
          <p:spPr>
            <a:xfrm>
              <a:off x="25233" y="3284394"/>
              <a:ext cx="858346" cy="12027"/>
            </a:xfrm>
            <a:custGeom>
              <a:rect b="b" l="l" r="r" t="t"/>
              <a:pathLst>
                <a:path extrusionOk="0" h="364" w="25979">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8ac37fa1c7_1_1842"/>
            <p:cNvSpPr/>
            <p:nvPr/>
          </p:nvSpPr>
          <p:spPr>
            <a:xfrm>
              <a:off x="23648" y="3411070"/>
              <a:ext cx="858313" cy="11994"/>
            </a:xfrm>
            <a:custGeom>
              <a:rect b="b" l="l" r="r" t="t"/>
              <a:pathLst>
                <a:path extrusionOk="0" h="363" w="25978">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8ac37fa1c7_1_1842"/>
            <p:cNvSpPr/>
            <p:nvPr/>
          </p:nvSpPr>
          <p:spPr>
            <a:xfrm>
              <a:off x="22029" y="3537811"/>
              <a:ext cx="858313" cy="11927"/>
            </a:xfrm>
            <a:custGeom>
              <a:rect b="b" l="l" r="r" t="t"/>
              <a:pathLst>
                <a:path extrusionOk="0" h="361" w="25978">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1" name="Google Shape;1451;g8ac37fa1c7_1_1842"/>
          <p:cNvGrpSpPr/>
          <p:nvPr/>
        </p:nvGrpSpPr>
        <p:grpSpPr>
          <a:xfrm>
            <a:off x="1206050" y="1908344"/>
            <a:ext cx="1531767" cy="2249694"/>
            <a:chOff x="1206050" y="1908344"/>
            <a:chExt cx="1531767" cy="2249694"/>
          </a:xfrm>
        </p:grpSpPr>
        <p:sp>
          <p:nvSpPr>
            <p:cNvPr id="1452" name="Google Shape;1452;g8ac37fa1c7_1_1842"/>
            <p:cNvSpPr/>
            <p:nvPr/>
          </p:nvSpPr>
          <p:spPr>
            <a:xfrm>
              <a:off x="1206050" y="1908344"/>
              <a:ext cx="1531767" cy="2249694"/>
            </a:xfrm>
            <a:custGeom>
              <a:rect b="b" l="l" r="r" t="t"/>
              <a:pathLst>
                <a:path extrusionOk="0" h="68090" w="46361">
                  <a:moveTo>
                    <a:pt x="46134" y="1"/>
                  </a:moveTo>
                  <a:lnTo>
                    <a:pt x="1" y="163"/>
                  </a:lnTo>
                  <a:lnTo>
                    <a:pt x="228" y="68090"/>
                  </a:lnTo>
                  <a:lnTo>
                    <a:pt x="46361" y="67927"/>
                  </a:lnTo>
                  <a:lnTo>
                    <a:pt x="46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8ac37fa1c7_1_1842"/>
            <p:cNvSpPr/>
            <p:nvPr/>
          </p:nvSpPr>
          <p:spPr>
            <a:xfrm>
              <a:off x="1419290" y="2297655"/>
              <a:ext cx="686340" cy="6311"/>
            </a:xfrm>
            <a:custGeom>
              <a:rect b="b" l="l" r="r" t="t"/>
              <a:pathLst>
                <a:path extrusionOk="0" h="191" w="20773">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8ac37fa1c7_1_1842"/>
            <p:cNvSpPr/>
            <p:nvPr/>
          </p:nvSpPr>
          <p:spPr>
            <a:xfrm>
              <a:off x="1419819" y="2458361"/>
              <a:ext cx="1138525" cy="6872"/>
            </a:xfrm>
            <a:custGeom>
              <a:rect b="b" l="l" r="r" t="t"/>
              <a:pathLst>
                <a:path extrusionOk="0" h="208" w="34459">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8ac37fa1c7_1_1842"/>
            <p:cNvSpPr/>
            <p:nvPr/>
          </p:nvSpPr>
          <p:spPr>
            <a:xfrm>
              <a:off x="1420347" y="2626237"/>
              <a:ext cx="1138525" cy="7038"/>
            </a:xfrm>
            <a:custGeom>
              <a:rect b="b" l="l" r="r" t="t"/>
              <a:pathLst>
                <a:path extrusionOk="0" h="213"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8ac37fa1c7_1_1842"/>
            <p:cNvSpPr/>
            <p:nvPr/>
          </p:nvSpPr>
          <p:spPr>
            <a:xfrm>
              <a:off x="1420909" y="2794477"/>
              <a:ext cx="1139054" cy="7038"/>
            </a:xfrm>
            <a:custGeom>
              <a:rect b="b" l="l" r="r" t="t"/>
              <a:pathLst>
                <a:path extrusionOk="0" h="213" w="34475">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8ac37fa1c7_1_1842"/>
            <p:cNvSpPr/>
            <p:nvPr/>
          </p:nvSpPr>
          <p:spPr>
            <a:xfrm>
              <a:off x="1421438" y="2962155"/>
              <a:ext cx="1139054" cy="7071"/>
            </a:xfrm>
            <a:custGeom>
              <a:rect b="b" l="l" r="r" t="t"/>
              <a:pathLst>
                <a:path extrusionOk="0" h="214" w="34475">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8ac37fa1c7_1_1842"/>
            <p:cNvSpPr/>
            <p:nvPr/>
          </p:nvSpPr>
          <p:spPr>
            <a:xfrm>
              <a:off x="1426790" y="3159338"/>
              <a:ext cx="1138525" cy="7038"/>
            </a:xfrm>
            <a:custGeom>
              <a:rect b="b" l="l" r="r" t="t"/>
              <a:pathLst>
                <a:path extrusionOk="0" h="213" w="34459">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8ac37fa1c7_1_1842"/>
            <p:cNvSpPr/>
            <p:nvPr/>
          </p:nvSpPr>
          <p:spPr>
            <a:xfrm>
              <a:off x="1427319" y="3327544"/>
              <a:ext cx="1138525" cy="7071"/>
            </a:xfrm>
            <a:custGeom>
              <a:rect b="b" l="l" r="r" t="t"/>
              <a:pathLst>
                <a:path extrusionOk="0" h="214" w="34459">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8ac37fa1c7_1_1842"/>
            <p:cNvSpPr/>
            <p:nvPr/>
          </p:nvSpPr>
          <p:spPr>
            <a:xfrm>
              <a:off x="1427881" y="3495487"/>
              <a:ext cx="1138492" cy="7004"/>
            </a:xfrm>
            <a:custGeom>
              <a:rect b="b" l="l" r="r" t="t"/>
              <a:pathLst>
                <a:path extrusionOk="0" h="212" w="34458">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8ac37fa1c7_1_1842"/>
            <p:cNvSpPr/>
            <p:nvPr/>
          </p:nvSpPr>
          <p:spPr>
            <a:xfrm>
              <a:off x="1428409" y="3663495"/>
              <a:ext cx="1138525" cy="7038"/>
            </a:xfrm>
            <a:custGeom>
              <a:rect b="b" l="l" r="r" t="t"/>
              <a:pathLst>
                <a:path extrusionOk="0" h="213" w="34459">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2" name="Google Shape;1462;g8ac37fa1c7_1_1842"/>
          <p:cNvGrpSpPr/>
          <p:nvPr/>
        </p:nvGrpSpPr>
        <p:grpSpPr>
          <a:xfrm>
            <a:off x="8118448" y="2212114"/>
            <a:ext cx="1171202" cy="1706979"/>
            <a:chOff x="8118448" y="2212114"/>
            <a:chExt cx="1171202" cy="1706979"/>
          </a:xfrm>
        </p:grpSpPr>
        <p:sp>
          <p:nvSpPr>
            <p:cNvPr id="1463" name="Google Shape;1463;g8ac37fa1c7_1_1842"/>
            <p:cNvSpPr/>
            <p:nvPr/>
          </p:nvSpPr>
          <p:spPr>
            <a:xfrm>
              <a:off x="8118448" y="2212114"/>
              <a:ext cx="1171202" cy="1706979"/>
            </a:xfrm>
            <a:custGeom>
              <a:rect b="b" l="l" r="r" t="t"/>
              <a:pathLst>
                <a:path extrusionOk="0" h="51664" w="35448">
                  <a:moveTo>
                    <a:pt x="665" y="1"/>
                  </a:moveTo>
                  <a:lnTo>
                    <a:pt x="0" y="51209"/>
                  </a:lnTo>
                  <a:lnTo>
                    <a:pt x="34783" y="51664"/>
                  </a:lnTo>
                  <a:lnTo>
                    <a:pt x="35448"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8ac37fa1c7_1_1842"/>
            <p:cNvSpPr/>
            <p:nvPr/>
          </p:nvSpPr>
          <p:spPr>
            <a:xfrm>
              <a:off x="8296335" y="2506798"/>
              <a:ext cx="517572" cy="8095"/>
            </a:xfrm>
            <a:custGeom>
              <a:rect b="b" l="l" r="r" t="t"/>
              <a:pathLst>
                <a:path extrusionOk="0" h="245" w="15665">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8ac37fa1c7_1_1842"/>
            <p:cNvSpPr/>
            <p:nvPr/>
          </p:nvSpPr>
          <p:spPr>
            <a:xfrm>
              <a:off x="8294716" y="2629145"/>
              <a:ext cx="858313" cy="11960"/>
            </a:xfrm>
            <a:custGeom>
              <a:rect b="b" l="l" r="r" t="t"/>
              <a:pathLst>
                <a:path extrusionOk="0" h="362" w="25978">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8ac37fa1c7_1_1842"/>
            <p:cNvSpPr/>
            <p:nvPr/>
          </p:nvSpPr>
          <p:spPr>
            <a:xfrm>
              <a:off x="8293097" y="2755820"/>
              <a:ext cx="858346" cy="12027"/>
            </a:xfrm>
            <a:custGeom>
              <a:rect b="b" l="l" r="r" t="t"/>
              <a:pathLst>
                <a:path extrusionOk="0" h="364" w="25979">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8ac37fa1c7_1_1842"/>
            <p:cNvSpPr/>
            <p:nvPr/>
          </p:nvSpPr>
          <p:spPr>
            <a:xfrm>
              <a:off x="8291511" y="2882496"/>
              <a:ext cx="858313" cy="12027"/>
            </a:xfrm>
            <a:custGeom>
              <a:rect b="b" l="l" r="r" t="t"/>
              <a:pathLst>
                <a:path extrusionOk="0" h="364" w="25978">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8ac37fa1c7_1_1842"/>
            <p:cNvSpPr/>
            <p:nvPr/>
          </p:nvSpPr>
          <p:spPr>
            <a:xfrm>
              <a:off x="8289892" y="3009006"/>
              <a:ext cx="858313" cy="12027"/>
            </a:xfrm>
            <a:custGeom>
              <a:rect b="b" l="l" r="r" t="t"/>
              <a:pathLst>
                <a:path extrusionOk="0" h="364" w="25978">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8ac37fa1c7_1_1842"/>
            <p:cNvSpPr/>
            <p:nvPr/>
          </p:nvSpPr>
          <p:spPr>
            <a:xfrm>
              <a:off x="8290949" y="3157884"/>
              <a:ext cx="858346" cy="12027"/>
            </a:xfrm>
            <a:custGeom>
              <a:rect b="b" l="l" r="r" t="t"/>
              <a:pathLst>
                <a:path extrusionOk="0" h="364" w="25979">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8ac37fa1c7_1_1842"/>
            <p:cNvSpPr/>
            <p:nvPr/>
          </p:nvSpPr>
          <p:spPr>
            <a:xfrm>
              <a:off x="8289363" y="3284394"/>
              <a:ext cx="858313" cy="12027"/>
            </a:xfrm>
            <a:custGeom>
              <a:rect b="b" l="l" r="r" t="t"/>
              <a:pathLst>
                <a:path extrusionOk="0" h="364" w="25978">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8ac37fa1c7_1_1842"/>
            <p:cNvSpPr/>
            <p:nvPr/>
          </p:nvSpPr>
          <p:spPr>
            <a:xfrm>
              <a:off x="8287744" y="3411070"/>
              <a:ext cx="858313" cy="11994"/>
            </a:xfrm>
            <a:custGeom>
              <a:rect b="b" l="l" r="r" t="t"/>
              <a:pathLst>
                <a:path extrusionOk="0" h="363" w="25978">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8ac37fa1c7_1_1842"/>
            <p:cNvSpPr/>
            <p:nvPr/>
          </p:nvSpPr>
          <p:spPr>
            <a:xfrm>
              <a:off x="8286126" y="3537811"/>
              <a:ext cx="858346" cy="11927"/>
            </a:xfrm>
            <a:custGeom>
              <a:rect b="b" l="l" r="r" t="t"/>
              <a:pathLst>
                <a:path extrusionOk="0" h="361" w="25979">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g8ac37fa1c7_1_1842"/>
          <p:cNvGrpSpPr/>
          <p:nvPr/>
        </p:nvGrpSpPr>
        <p:grpSpPr>
          <a:xfrm>
            <a:off x="6409916" y="1908344"/>
            <a:ext cx="1531767" cy="2249694"/>
            <a:chOff x="6409916" y="1908344"/>
            <a:chExt cx="1531767" cy="2249694"/>
          </a:xfrm>
        </p:grpSpPr>
        <p:sp>
          <p:nvSpPr>
            <p:cNvPr id="1474" name="Google Shape;1474;g8ac37fa1c7_1_1842"/>
            <p:cNvSpPr/>
            <p:nvPr/>
          </p:nvSpPr>
          <p:spPr>
            <a:xfrm>
              <a:off x="6409916" y="1908344"/>
              <a:ext cx="1531767" cy="2249694"/>
            </a:xfrm>
            <a:custGeom>
              <a:rect b="b" l="l" r="r" t="t"/>
              <a:pathLst>
                <a:path extrusionOk="0" h="68090" w="46361">
                  <a:moveTo>
                    <a:pt x="46133" y="1"/>
                  </a:moveTo>
                  <a:lnTo>
                    <a:pt x="0" y="163"/>
                  </a:lnTo>
                  <a:lnTo>
                    <a:pt x="227" y="68090"/>
                  </a:lnTo>
                  <a:lnTo>
                    <a:pt x="46360" y="67927"/>
                  </a:lnTo>
                  <a:lnTo>
                    <a:pt x="4613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8ac37fa1c7_1_1842"/>
            <p:cNvSpPr/>
            <p:nvPr/>
          </p:nvSpPr>
          <p:spPr>
            <a:xfrm>
              <a:off x="6623123" y="2297655"/>
              <a:ext cx="686373" cy="6311"/>
            </a:xfrm>
            <a:custGeom>
              <a:rect b="b" l="l" r="r" t="t"/>
              <a:pathLst>
                <a:path extrusionOk="0" h="191" w="20774">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8ac37fa1c7_1_1842"/>
            <p:cNvSpPr/>
            <p:nvPr/>
          </p:nvSpPr>
          <p:spPr>
            <a:xfrm>
              <a:off x="6623685" y="2458361"/>
              <a:ext cx="1138525" cy="6872"/>
            </a:xfrm>
            <a:custGeom>
              <a:rect b="b" l="l" r="r" t="t"/>
              <a:pathLst>
                <a:path extrusionOk="0" h="208" w="34459">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8ac37fa1c7_1_1842"/>
            <p:cNvSpPr/>
            <p:nvPr/>
          </p:nvSpPr>
          <p:spPr>
            <a:xfrm>
              <a:off x="6624214" y="2626237"/>
              <a:ext cx="1138525" cy="7038"/>
            </a:xfrm>
            <a:custGeom>
              <a:rect b="b" l="l" r="r" t="t"/>
              <a:pathLst>
                <a:path extrusionOk="0" h="213" w="34459">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8ac37fa1c7_1_1842"/>
            <p:cNvSpPr/>
            <p:nvPr/>
          </p:nvSpPr>
          <p:spPr>
            <a:xfrm>
              <a:off x="6624742" y="2794477"/>
              <a:ext cx="1138525" cy="7038"/>
            </a:xfrm>
            <a:custGeom>
              <a:rect b="b" l="l" r="r" t="t"/>
              <a:pathLst>
                <a:path extrusionOk="0" h="213" w="34459">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8ac37fa1c7_1_1842"/>
            <p:cNvSpPr/>
            <p:nvPr/>
          </p:nvSpPr>
          <p:spPr>
            <a:xfrm>
              <a:off x="6625271" y="2962155"/>
              <a:ext cx="1138525" cy="7071"/>
            </a:xfrm>
            <a:custGeom>
              <a:rect b="b" l="l" r="r" t="t"/>
              <a:pathLst>
                <a:path extrusionOk="0" h="214" w="34459">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8ac37fa1c7_1_1842"/>
            <p:cNvSpPr/>
            <p:nvPr/>
          </p:nvSpPr>
          <p:spPr>
            <a:xfrm>
              <a:off x="6630095" y="3159338"/>
              <a:ext cx="1138525" cy="7038"/>
            </a:xfrm>
            <a:custGeom>
              <a:rect b="b" l="l" r="r" t="t"/>
              <a:pathLst>
                <a:path extrusionOk="0" h="213" w="34459">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8ac37fa1c7_1_1842"/>
            <p:cNvSpPr/>
            <p:nvPr/>
          </p:nvSpPr>
          <p:spPr>
            <a:xfrm>
              <a:off x="6630623" y="3327544"/>
              <a:ext cx="1138525" cy="7071"/>
            </a:xfrm>
            <a:custGeom>
              <a:rect b="b" l="l" r="r" t="t"/>
              <a:pathLst>
                <a:path extrusionOk="0" h="214"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8ac37fa1c7_1_1842"/>
            <p:cNvSpPr/>
            <p:nvPr/>
          </p:nvSpPr>
          <p:spPr>
            <a:xfrm>
              <a:off x="6631185" y="3495487"/>
              <a:ext cx="1138525" cy="7004"/>
            </a:xfrm>
            <a:custGeom>
              <a:rect b="b" l="l" r="r" t="t"/>
              <a:pathLst>
                <a:path extrusionOk="0" h="212" w="34459">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8ac37fa1c7_1_1842"/>
            <p:cNvSpPr/>
            <p:nvPr/>
          </p:nvSpPr>
          <p:spPr>
            <a:xfrm>
              <a:off x="6631714" y="3663495"/>
              <a:ext cx="1139054" cy="7038"/>
            </a:xfrm>
            <a:custGeom>
              <a:rect b="b" l="l" r="r" t="t"/>
              <a:pathLst>
                <a:path extrusionOk="0" h="213" w="34475">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84" name="Shape 1484"/>
        <p:cNvGrpSpPr/>
        <p:nvPr/>
      </p:nvGrpSpPr>
      <p:grpSpPr>
        <a:xfrm>
          <a:off x="0" y="0"/>
          <a:ext cx="0" cy="0"/>
          <a:chOff x="0" y="0"/>
          <a:chExt cx="0" cy="0"/>
        </a:xfrm>
      </p:grpSpPr>
      <p:sp>
        <p:nvSpPr>
          <p:cNvPr id="1485" name="Google Shape;1485;g8ac37fa1c7_1_1890"/>
          <p:cNvSpPr txBox="1"/>
          <p:nvPr>
            <p:ph type="title"/>
          </p:nvPr>
        </p:nvSpPr>
        <p:spPr>
          <a:xfrm>
            <a:off x="1061275" y="1767600"/>
            <a:ext cx="2622300" cy="1785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4800"/>
              <a:buNone/>
              <a:defRPr sz="27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486" name="Google Shape;1486;g8ac37fa1c7_1_189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7" name="Google Shape;1487;g8ac37fa1c7_1_1890"/>
          <p:cNvGrpSpPr/>
          <p:nvPr/>
        </p:nvGrpSpPr>
        <p:grpSpPr>
          <a:xfrm>
            <a:off x="2969573" y="515578"/>
            <a:ext cx="720724" cy="932648"/>
            <a:chOff x="7529776" y="988432"/>
            <a:chExt cx="845524" cy="1094143"/>
          </a:xfrm>
        </p:grpSpPr>
        <p:sp>
          <p:nvSpPr>
            <p:cNvPr id="1488" name="Google Shape;1488;g8ac37fa1c7_1_1890"/>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8ac37fa1c7_1_1890"/>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8ac37fa1c7_1_1890"/>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8ac37fa1c7_1_1890"/>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2" name="Google Shape;1492;g8ac37fa1c7_1_1890"/>
          <p:cNvGrpSpPr/>
          <p:nvPr/>
        </p:nvGrpSpPr>
        <p:grpSpPr>
          <a:xfrm>
            <a:off x="2231808" y="374499"/>
            <a:ext cx="518860" cy="670484"/>
            <a:chOff x="7179887" y="2301692"/>
            <a:chExt cx="608705" cy="786584"/>
          </a:xfrm>
        </p:grpSpPr>
        <p:sp>
          <p:nvSpPr>
            <p:cNvPr id="1493" name="Google Shape;1493;g8ac37fa1c7_1_1890"/>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8ac37fa1c7_1_1890"/>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8ac37fa1c7_1_1890"/>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6" name="Google Shape;1496;g8ac37fa1c7_1_1890"/>
          <p:cNvSpPr/>
          <p:nvPr/>
        </p:nvSpPr>
        <p:spPr>
          <a:xfrm>
            <a:off x="3947200" y="412723"/>
            <a:ext cx="4815108" cy="3872540"/>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7" name="Google Shape;1497;g8ac37fa1c7_1_1890"/>
          <p:cNvGrpSpPr/>
          <p:nvPr/>
        </p:nvGrpSpPr>
        <p:grpSpPr>
          <a:xfrm flipH="1">
            <a:off x="241880" y="3611495"/>
            <a:ext cx="1154285" cy="1063439"/>
            <a:chOff x="7102066" y="3464861"/>
            <a:chExt cx="1313778" cy="1210379"/>
          </a:xfrm>
        </p:grpSpPr>
        <p:sp>
          <p:nvSpPr>
            <p:cNvPr id="1498" name="Google Shape;1498;g8ac37fa1c7_1_1890"/>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8ac37fa1c7_1_1890"/>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8ac37fa1c7_1_1890"/>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8ac37fa1c7_1_1890"/>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8ac37fa1c7_1_1890"/>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8ac37fa1c7_1_1890"/>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8ac37fa1c7_1_1890"/>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8ac37fa1c7_1_1890"/>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8ac37fa1c7_1_1890"/>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8ac37fa1c7_1_1890"/>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8ac37fa1c7_1_1890"/>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8ac37fa1c7_1_1890"/>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8ac37fa1c7_1_1890"/>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1" name="Google Shape;1511;g8ac37fa1c7_1_1890"/>
          <p:cNvSpPr/>
          <p:nvPr/>
        </p:nvSpPr>
        <p:spPr>
          <a:xfrm>
            <a:off x="4113227" y="652742"/>
            <a:ext cx="4475409" cy="3389906"/>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16">
    <p:spTree>
      <p:nvGrpSpPr>
        <p:cNvPr id="1512" name="Shape 1512"/>
        <p:cNvGrpSpPr/>
        <p:nvPr/>
      </p:nvGrpSpPr>
      <p:grpSpPr>
        <a:xfrm>
          <a:off x="0" y="0"/>
          <a:ext cx="0" cy="0"/>
          <a:chOff x="0" y="0"/>
          <a:chExt cx="0" cy="0"/>
        </a:xfrm>
      </p:grpSpPr>
      <p:sp>
        <p:nvSpPr>
          <p:cNvPr id="1513" name="Google Shape;1513;g8ac37fa1c7_1_1918"/>
          <p:cNvSpPr txBox="1"/>
          <p:nvPr>
            <p:ph type="title"/>
          </p:nvPr>
        </p:nvSpPr>
        <p:spPr>
          <a:xfrm>
            <a:off x="4572000" y="541350"/>
            <a:ext cx="3852000" cy="406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52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2">
  <p:cSld name="CUSTOM_10">
    <p:spTree>
      <p:nvGrpSpPr>
        <p:cNvPr id="1514" name="Shape 1514"/>
        <p:cNvGrpSpPr/>
        <p:nvPr/>
      </p:nvGrpSpPr>
      <p:grpSpPr>
        <a:xfrm>
          <a:off x="0" y="0"/>
          <a:ext cx="0" cy="0"/>
          <a:chOff x="0" y="0"/>
          <a:chExt cx="0" cy="0"/>
        </a:xfrm>
      </p:grpSpPr>
      <p:sp>
        <p:nvSpPr>
          <p:cNvPr id="1515" name="Google Shape;1515;g8ac37fa1c7_1_192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6" name="Google Shape;1516;g8ac37fa1c7_1_1920"/>
          <p:cNvGrpSpPr/>
          <p:nvPr/>
        </p:nvGrpSpPr>
        <p:grpSpPr>
          <a:xfrm>
            <a:off x="6510149" y="1965913"/>
            <a:ext cx="2172606" cy="2709763"/>
            <a:chOff x="6510149" y="1949738"/>
            <a:chExt cx="2172606" cy="2709763"/>
          </a:xfrm>
        </p:grpSpPr>
        <p:sp>
          <p:nvSpPr>
            <p:cNvPr id="1517" name="Google Shape;1517;g8ac37fa1c7_1_1920"/>
            <p:cNvSpPr/>
            <p:nvPr/>
          </p:nvSpPr>
          <p:spPr>
            <a:xfrm>
              <a:off x="6510149" y="4267946"/>
              <a:ext cx="120540" cy="388831"/>
            </a:xfrm>
            <a:custGeom>
              <a:rect b="b" l="l" r="r" t="t"/>
              <a:pathLst>
                <a:path extrusionOk="0" h="12132" w="3761">
                  <a:moveTo>
                    <a:pt x="3760" y="1"/>
                  </a:moveTo>
                  <a:lnTo>
                    <a:pt x="1" y="135"/>
                  </a:lnTo>
                  <a:lnTo>
                    <a:pt x="1" y="12131"/>
                  </a:lnTo>
                  <a:lnTo>
                    <a:pt x="1605" y="12131"/>
                  </a:lnTo>
                  <a:lnTo>
                    <a:pt x="376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8ac37fa1c7_1_1920"/>
            <p:cNvSpPr/>
            <p:nvPr/>
          </p:nvSpPr>
          <p:spPr>
            <a:xfrm>
              <a:off x="7592958" y="2586860"/>
              <a:ext cx="93201" cy="30960"/>
            </a:xfrm>
            <a:custGeom>
              <a:rect b="b" l="l" r="r" t="t"/>
              <a:pathLst>
                <a:path extrusionOk="0" h="966" w="2908">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8ac37fa1c7_1_1920"/>
            <p:cNvSpPr/>
            <p:nvPr/>
          </p:nvSpPr>
          <p:spPr>
            <a:xfrm>
              <a:off x="6977662" y="4267946"/>
              <a:ext cx="119963" cy="388831"/>
            </a:xfrm>
            <a:custGeom>
              <a:rect b="b" l="l" r="r" t="t"/>
              <a:pathLst>
                <a:path extrusionOk="0" h="12132" w="3743">
                  <a:moveTo>
                    <a:pt x="3743" y="1"/>
                  </a:moveTo>
                  <a:lnTo>
                    <a:pt x="0" y="135"/>
                  </a:lnTo>
                  <a:lnTo>
                    <a:pt x="0" y="12131"/>
                  </a:lnTo>
                  <a:lnTo>
                    <a:pt x="1604" y="12131"/>
                  </a:lnTo>
                  <a:lnTo>
                    <a:pt x="374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8ac37fa1c7_1_1920"/>
            <p:cNvSpPr/>
            <p:nvPr/>
          </p:nvSpPr>
          <p:spPr>
            <a:xfrm>
              <a:off x="7441394" y="4267946"/>
              <a:ext cx="120540" cy="388831"/>
            </a:xfrm>
            <a:custGeom>
              <a:rect b="b" l="l" r="r" t="t"/>
              <a:pathLst>
                <a:path extrusionOk="0" h="12132" w="3761">
                  <a:moveTo>
                    <a:pt x="1" y="1"/>
                  </a:moveTo>
                  <a:lnTo>
                    <a:pt x="2156" y="12131"/>
                  </a:lnTo>
                  <a:lnTo>
                    <a:pt x="3760" y="12131"/>
                  </a:lnTo>
                  <a:lnTo>
                    <a:pt x="3760" y="13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8ac37fa1c7_1_1920"/>
            <p:cNvSpPr/>
            <p:nvPr/>
          </p:nvSpPr>
          <p:spPr>
            <a:xfrm>
              <a:off x="7769682" y="4267946"/>
              <a:ext cx="120508" cy="388831"/>
            </a:xfrm>
            <a:custGeom>
              <a:rect b="b" l="l" r="r" t="t"/>
              <a:pathLst>
                <a:path extrusionOk="0" h="12132" w="3760">
                  <a:moveTo>
                    <a:pt x="0" y="1"/>
                  </a:moveTo>
                  <a:lnTo>
                    <a:pt x="2156" y="12131"/>
                  </a:lnTo>
                  <a:lnTo>
                    <a:pt x="3760" y="12131"/>
                  </a:lnTo>
                  <a:lnTo>
                    <a:pt x="3760" y="135"/>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8ac37fa1c7_1_1920"/>
            <p:cNvSpPr/>
            <p:nvPr/>
          </p:nvSpPr>
          <p:spPr>
            <a:xfrm>
              <a:off x="6510149" y="3406827"/>
              <a:ext cx="375979" cy="873907"/>
            </a:xfrm>
            <a:custGeom>
              <a:rect b="b" l="l" r="r" t="t"/>
              <a:pathLst>
                <a:path extrusionOk="0" h="27267" w="11731">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8ac37fa1c7_1_1920"/>
            <p:cNvSpPr/>
            <p:nvPr/>
          </p:nvSpPr>
          <p:spPr>
            <a:xfrm>
              <a:off x="6804144" y="2531830"/>
              <a:ext cx="1086046" cy="1608718"/>
            </a:xfrm>
            <a:custGeom>
              <a:rect b="b" l="l" r="r" t="t"/>
              <a:pathLst>
                <a:path extrusionOk="0" h="50194" w="33886">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8ac37fa1c7_1_1920"/>
            <p:cNvSpPr/>
            <p:nvPr/>
          </p:nvSpPr>
          <p:spPr>
            <a:xfrm>
              <a:off x="6572262" y="3855335"/>
              <a:ext cx="1307768" cy="420143"/>
            </a:xfrm>
            <a:custGeom>
              <a:rect b="b" l="l" r="r" t="t"/>
              <a:pathLst>
                <a:path extrusionOk="0" h="13109" w="40804">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8ac37fa1c7_1_1920"/>
            <p:cNvSpPr/>
            <p:nvPr/>
          </p:nvSpPr>
          <p:spPr>
            <a:xfrm>
              <a:off x="6554057" y="3855014"/>
              <a:ext cx="907207" cy="413125"/>
            </a:xfrm>
            <a:custGeom>
              <a:rect b="b" l="l" r="r" t="t"/>
              <a:pathLst>
                <a:path extrusionOk="0" h="12890" w="28306">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8ac37fa1c7_1_1920"/>
            <p:cNvSpPr/>
            <p:nvPr/>
          </p:nvSpPr>
          <p:spPr>
            <a:xfrm>
              <a:off x="6955708" y="2557534"/>
              <a:ext cx="706895" cy="844005"/>
            </a:xfrm>
            <a:custGeom>
              <a:rect b="b" l="l" r="r" t="t"/>
              <a:pathLst>
                <a:path extrusionOk="0" h="26334" w="22056">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8ac37fa1c7_1_1920"/>
            <p:cNvSpPr/>
            <p:nvPr/>
          </p:nvSpPr>
          <p:spPr>
            <a:xfrm>
              <a:off x="7646514" y="2915500"/>
              <a:ext cx="74997" cy="26313"/>
            </a:xfrm>
            <a:custGeom>
              <a:rect b="b" l="l" r="r" t="t"/>
              <a:pathLst>
                <a:path extrusionOk="0" h="821" w="234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8ac37fa1c7_1_1920"/>
            <p:cNvSpPr/>
            <p:nvPr/>
          </p:nvSpPr>
          <p:spPr>
            <a:xfrm>
              <a:off x="7647059" y="2987356"/>
              <a:ext cx="33749" cy="4743"/>
            </a:xfrm>
            <a:custGeom>
              <a:rect b="b" l="l" r="r" t="t"/>
              <a:pathLst>
                <a:path extrusionOk="0" h="148" w="1053">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8ac37fa1c7_1_1920"/>
            <p:cNvSpPr/>
            <p:nvPr/>
          </p:nvSpPr>
          <p:spPr>
            <a:xfrm>
              <a:off x="7353577" y="2960787"/>
              <a:ext cx="47690" cy="45575"/>
            </a:xfrm>
            <a:custGeom>
              <a:rect b="b" l="l" r="r" t="t"/>
              <a:pathLst>
                <a:path extrusionOk="0" h="1422" w="1488">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8ac37fa1c7_1_1920"/>
            <p:cNvSpPr/>
            <p:nvPr/>
          </p:nvSpPr>
          <p:spPr>
            <a:xfrm>
              <a:off x="7345564" y="2844574"/>
              <a:ext cx="46056" cy="123745"/>
            </a:xfrm>
            <a:custGeom>
              <a:rect b="b" l="l" r="r" t="t"/>
              <a:pathLst>
                <a:path extrusionOk="0" h="3861" w="1437">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8ac37fa1c7_1_1920"/>
            <p:cNvSpPr/>
            <p:nvPr/>
          </p:nvSpPr>
          <p:spPr>
            <a:xfrm>
              <a:off x="7348769" y="3002420"/>
              <a:ext cx="31633" cy="132431"/>
            </a:xfrm>
            <a:custGeom>
              <a:rect b="b" l="l" r="r" t="t"/>
              <a:pathLst>
                <a:path extrusionOk="0" h="4132" w="987">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8ac37fa1c7_1_1920"/>
            <p:cNvSpPr/>
            <p:nvPr/>
          </p:nvSpPr>
          <p:spPr>
            <a:xfrm>
              <a:off x="7304316" y="2972581"/>
              <a:ext cx="47146" cy="9262"/>
            </a:xfrm>
            <a:custGeom>
              <a:rect b="b" l="l" r="r" t="t"/>
              <a:pathLst>
                <a:path extrusionOk="0" h="289" w="1471">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8ac37fa1c7_1_1920"/>
            <p:cNvSpPr/>
            <p:nvPr/>
          </p:nvSpPr>
          <p:spPr>
            <a:xfrm>
              <a:off x="7048877" y="2960787"/>
              <a:ext cx="47690" cy="45575"/>
            </a:xfrm>
            <a:custGeom>
              <a:rect b="b" l="l" r="r" t="t"/>
              <a:pathLst>
                <a:path extrusionOk="0" h="1422" w="1488">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8ac37fa1c7_1_1920"/>
            <p:cNvSpPr/>
            <p:nvPr/>
          </p:nvSpPr>
          <p:spPr>
            <a:xfrm>
              <a:off x="7040833" y="2844574"/>
              <a:ext cx="46088" cy="123745"/>
            </a:xfrm>
            <a:custGeom>
              <a:rect b="b" l="l" r="r" t="t"/>
              <a:pathLst>
                <a:path extrusionOk="0" h="3861" w="1438">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8ac37fa1c7_1_1920"/>
            <p:cNvSpPr/>
            <p:nvPr/>
          </p:nvSpPr>
          <p:spPr>
            <a:xfrm>
              <a:off x="7044070" y="3002420"/>
              <a:ext cx="31601" cy="132431"/>
            </a:xfrm>
            <a:custGeom>
              <a:rect b="b" l="l" r="r" t="t"/>
              <a:pathLst>
                <a:path extrusionOk="0" h="4132" w="986">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8ac37fa1c7_1_1920"/>
            <p:cNvSpPr/>
            <p:nvPr/>
          </p:nvSpPr>
          <p:spPr>
            <a:xfrm>
              <a:off x="6999616" y="2972581"/>
              <a:ext cx="47146" cy="9262"/>
            </a:xfrm>
            <a:custGeom>
              <a:rect b="b" l="l" r="r" t="t"/>
              <a:pathLst>
                <a:path extrusionOk="0" h="289" w="1471">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8ac37fa1c7_1_1920"/>
            <p:cNvSpPr/>
            <p:nvPr/>
          </p:nvSpPr>
          <p:spPr>
            <a:xfrm>
              <a:off x="7441394" y="3389904"/>
              <a:ext cx="450943" cy="895573"/>
            </a:xfrm>
            <a:custGeom>
              <a:rect b="b" l="l" r="r" t="t"/>
              <a:pathLst>
                <a:path extrusionOk="0" h="27943" w="1407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8ac37fa1c7_1_1920"/>
            <p:cNvSpPr/>
            <p:nvPr/>
          </p:nvSpPr>
          <p:spPr>
            <a:xfrm>
              <a:off x="7559209" y="3398398"/>
              <a:ext cx="340627" cy="889259"/>
            </a:xfrm>
            <a:custGeom>
              <a:rect b="b" l="l" r="r" t="t"/>
              <a:pathLst>
                <a:path extrusionOk="0" h="27746" w="10628">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8ac37fa1c7_1_1920"/>
            <p:cNvSpPr/>
            <p:nvPr/>
          </p:nvSpPr>
          <p:spPr>
            <a:xfrm>
              <a:off x="7756285" y="3790818"/>
              <a:ext cx="31088" cy="40319"/>
            </a:xfrm>
            <a:custGeom>
              <a:rect b="b" l="l" r="r" t="t"/>
              <a:pathLst>
                <a:path extrusionOk="0" h="1258" w="97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8ac37fa1c7_1_1920"/>
            <p:cNvSpPr/>
            <p:nvPr/>
          </p:nvSpPr>
          <p:spPr>
            <a:xfrm>
              <a:off x="7712376" y="3657490"/>
              <a:ext cx="61087" cy="140315"/>
            </a:xfrm>
            <a:custGeom>
              <a:rect b="b" l="l" r="r" t="t"/>
              <a:pathLst>
                <a:path extrusionOk="0" h="4378" w="1906">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8ac37fa1c7_1_1920"/>
            <p:cNvSpPr/>
            <p:nvPr/>
          </p:nvSpPr>
          <p:spPr>
            <a:xfrm>
              <a:off x="7779329" y="3670342"/>
              <a:ext cx="55703" cy="129610"/>
            </a:xfrm>
            <a:custGeom>
              <a:rect b="b" l="l" r="r" t="t"/>
              <a:pathLst>
                <a:path extrusionOk="0" h="4044" w="1738">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8ac37fa1c7_1_1920"/>
            <p:cNvSpPr/>
            <p:nvPr/>
          </p:nvSpPr>
          <p:spPr>
            <a:xfrm>
              <a:off x="7713979" y="3826169"/>
              <a:ext cx="49293" cy="217972"/>
            </a:xfrm>
            <a:custGeom>
              <a:rect b="b" l="l" r="r" t="t"/>
              <a:pathLst>
                <a:path extrusionOk="0" h="6801" w="1538">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8ac37fa1c7_1_1920"/>
            <p:cNvSpPr/>
            <p:nvPr/>
          </p:nvSpPr>
          <p:spPr>
            <a:xfrm>
              <a:off x="7780387" y="3827227"/>
              <a:ext cx="54645" cy="133392"/>
            </a:xfrm>
            <a:custGeom>
              <a:rect b="b" l="l" r="r" t="t"/>
              <a:pathLst>
                <a:path extrusionOk="0" h="4162" w="1705">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8ac37fa1c7_1_1920"/>
            <p:cNvSpPr/>
            <p:nvPr/>
          </p:nvSpPr>
          <p:spPr>
            <a:xfrm>
              <a:off x="7800193" y="2062201"/>
              <a:ext cx="842402" cy="398446"/>
            </a:xfrm>
            <a:custGeom>
              <a:rect b="b" l="l" r="r" t="t"/>
              <a:pathLst>
                <a:path extrusionOk="0" h="12432" w="26284">
                  <a:moveTo>
                    <a:pt x="235" y="1"/>
                  </a:moveTo>
                  <a:lnTo>
                    <a:pt x="1" y="502"/>
                  </a:lnTo>
                  <a:lnTo>
                    <a:pt x="26049" y="12432"/>
                  </a:lnTo>
                  <a:lnTo>
                    <a:pt x="26283" y="11947"/>
                  </a:lnTo>
                  <a:lnTo>
                    <a:pt x="2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g8ac37fa1c7_1_1920"/>
            <p:cNvSpPr/>
            <p:nvPr/>
          </p:nvSpPr>
          <p:spPr>
            <a:xfrm>
              <a:off x="8429431" y="2361003"/>
              <a:ext cx="17692" cy="2295774"/>
            </a:xfrm>
            <a:custGeom>
              <a:rect b="b" l="l" r="r" t="t"/>
              <a:pathLst>
                <a:path extrusionOk="0" h="71631" w="552">
                  <a:moveTo>
                    <a:pt x="0" y="1"/>
                  </a:moveTo>
                  <a:lnTo>
                    <a:pt x="0" y="71630"/>
                  </a:lnTo>
                  <a:lnTo>
                    <a:pt x="552" y="71630"/>
                  </a:lnTo>
                  <a:lnTo>
                    <a:pt x="5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8ac37fa1c7_1_1920"/>
            <p:cNvSpPr/>
            <p:nvPr/>
          </p:nvSpPr>
          <p:spPr>
            <a:xfrm>
              <a:off x="8417092" y="2967742"/>
              <a:ext cx="45575" cy="308481"/>
            </a:xfrm>
            <a:custGeom>
              <a:rect b="b" l="l" r="r" t="t"/>
              <a:pathLst>
                <a:path extrusionOk="0" h="9625" w="1422">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8ac37fa1c7_1_1920"/>
            <p:cNvSpPr/>
            <p:nvPr/>
          </p:nvSpPr>
          <p:spPr>
            <a:xfrm>
              <a:off x="7696832" y="1980730"/>
              <a:ext cx="143039" cy="128617"/>
            </a:xfrm>
            <a:custGeom>
              <a:rect b="b" l="l" r="r" t="t"/>
              <a:pathLst>
                <a:path extrusionOk="0" h="4013" w="4463">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8ac37fa1c7_1_1920"/>
            <p:cNvSpPr/>
            <p:nvPr/>
          </p:nvSpPr>
          <p:spPr>
            <a:xfrm>
              <a:off x="7433894" y="2048804"/>
              <a:ext cx="428989" cy="324570"/>
            </a:xfrm>
            <a:custGeom>
              <a:rect b="b" l="l" r="r" t="t"/>
              <a:pathLst>
                <a:path extrusionOk="0" h="10127" w="13385">
                  <a:moveTo>
                    <a:pt x="8205" y="1"/>
                  </a:moveTo>
                  <a:lnTo>
                    <a:pt x="1" y="2541"/>
                  </a:lnTo>
                  <a:lnTo>
                    <a:pt x="13385" y="10126"/>
                  </a:lnTo>
                  <a:lnTo>
                    <a:pt x="11547" y="1388"/>
                  </a:lnTo>
                  <a:lnTo>
                    <a:pt x="820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8ac37fa1c7_1_1920"/>
            <p:cNvSpPr/>
            <p:nvPr/>
          </p:nvSpPr>
          <p:spPr>
            <a:xfrm>
              <a:off x="7392133" y="2122423"/>
              <a:ext cx="494307" cy="283354"/>
            </a:xfrm>
            <a:custGeom>
              <a:rect b="b" l="l" r="r" t="t"/>
              <a:pathLst>
                <a:path extrusionOk="0" h="8841" w="15423">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8ac37fa1c7_1_1920"/>
            <p:cNvSpPr/>
            <p:nvPr/>
          </p:nvSpPr>
          <p:spPr>
            <a:xfrm>
              <a:off x="8186845" y="4588222"/>
              <a:ext cx="495910" cy="68555"/>
            </a:xfrm>
            <a:custGeom>
              <a:rect b="b" l="l" r="r" t="t"/>
              <a:pathLst>
                <a:path extrusionOk="0" h="2139" w="15473">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g8ac37fa1c7_1_1920"/>
            <p:cNvSpPr/>
            <p:nvPr/>
          </p:nvSpPr>
          <p:spPr>
            <a:xfrm>
              <a:off x="8404240" y="2327799"/>
              <a:ext cx="78779" cy="67049"/>
            </a:xfrm>
            <a:custGeom>
              <a:rect b="b" l="l" r="r" t="t"/>
              <a:pathLst>
                <a:path extrusionOk="0" h="2092" w="2458">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8ac37fa1c7_1_1920"/>
            <p:cNvSpPr/>
            <p:nvPr/>
          </p:nvSpPr>
          <p:spPr>
            <a:xfrm>
              <a:off x="7788944" y="1949738"/>
              <a:ext cx="39133" cy="47178"/>
            </a:xfrm>
            <a:custGeom>
              <a:rect b="b" l="l" r="r" t="t"/>
              <a:pathLst>
                <a:path extrusionOk="0" h="1472" w="1221">
                  <a:moveTo>
                    <a:pt x="586" y="1"/>
                  </a:moveTo>
                  <a:lnTo>
                    <a:pt x="1" y="1304"/>
                  </a:lnTo>
                  <a:lnTo>
                    <a:pt x="485" y="1471"/>
                  </a:lnTo>
                  <a:lnTo>
                    <a:pt x="1220" y="235"/>
                  </a:lnTo>
                  <a:lnTo>
                    <a:pt x="58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8ac37fa1c7_1_1920"/>
            <p:cNvSpPr/>
            <p:nvPr/>
          </p:nvSpPr>
          <p:spPr>
            <a:xfrm>
              <a:off x="7696319" y="2045054"/>
              <a:ext cx="113008" cy="53620"/>
            </a:xfrm>
            <a:custGeom>
              <a:rect b="b" l="l" r="r" t="t"/>
              <a:pathLst>
                <a:path extrusionOk="0" h="1673" w="3526">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8ac37fa1c7_1_1920"/>
            <p:cNvSpPr/>
            <p:nvPr/>
          </p:nvSpPr>
          <p:spPr>
            <a:xfrm>
              <a:off x="7569401" y="2185914"/>
              <a:ext cx="140315" cy="146757"/>
            </a:xfrm>
            <a:custGeom>
              <a:rect b="b" l="l" r="r" t="t"/>
              <a:pathLst>
                <a:path extrusionOk="0" h="4579" w="4378">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8ac37fa1c7_1_1920"/>
            <p:cNvSpPr/>
            <p:nvPr/>
          </p:nvSpPr>
          <p:spPr>
            <a:xfrm>
              <a:off x="7624015" y="2195016"/>
              <a:ext cx="73939" cy="89996"/>
            </a:xfrm>
            <a:custGeom>
              <a:rect b="b" l="l" r="r" t="t"/>
              <a:pathLst>
                <a:path extrusionOk="0" h="2808" w="2307">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8ac37fa1c7_1_1920"/>
            <p:cNvSpPr/>
            <p:nvPr/>
          </p:nvSpPr>
          <p:spPr>
            <a:xfrm>
              <a:off x="6516591" y="4613894"/>
              <a:ext cx="63747" cy="45607"/>
            </a:xfrm>
            <a:custGeom>
              <a:rect b="b" l="l" r="r" t="t"/>
              <a:pathLst>
                <a:path extrusionOk="0" h="1423" w="1989">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7" name="Google Shape;1557;g8ac37fa1c7_1_1920"/>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58" name="Google Shape;1558;g8ac37fa1c7_1_1920"/>
          <p:cNvSpPr txBox="1"/>
          <p:nvPr>
            <p:ph idx="1" type="subTitle"/>
          </p:nvPr>
        </p:nvSpPr>
        <p:spPr>
          <a:xfrm>
            <a:off x="1157675" y="2391276"/>
            <a:ext cx="18369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59" name="Google Shape;1559;g8ac37fa1c7_1_1920"/>
          <p:cNvSpPr txBox="1"/>
          <p:nvPr>
            <p:ph idx="2" type="subTitle"/>
          </p:nvPr>
        </p:nvSpPr>
        <p:spPr>
          <a:xfrm>
            <a:off x="1157675" y="2667877"/>
            <a:ext cx="18369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60" name="Google Shape;1560;g8ac37fa1c7_1_1920"/>
          <p:cNvSpPr txBox="1"/>
          <p:nvPr>
            <p:ph idx="3" type="subTitle"/>
          </p:nvPr>
        </p:nvSpPr>
        <p:spPr>
          <a:xfrm>
            <a:off x="3346475" y="2391276"/>
            <a:ext cx="18369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1" name="Google Shape;1561;g8ac37fa1c7_1_1920"/>
          <p:cNvSpPr txBox="1"/>
          <p:nvPr>
            <p:ph idx="4" type="subTitle"/>
          </p:nvPr>
        </p:nvSpPr>
        <p:spPr>
          <a:xfrm>
            <a:off x="3346475" y="2667877"/>
            <a:ext cx="18369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62" name="Google Shape;1562;g8ac37fa1c7_1_1920"/>
          <p:cNvSpPr txBox="1"/>
          <p:nvPr>
            <p:ph idx="5" type="subTitle"/>
          </p:nvPr>
        </p:nvSpPr>
        <p:spPr>
          <a:xfrm>
            <a:off x="1157675" y="3360600"/>
            <a:ext cx="18369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3" name="Google Shape;1563;g8ac37fa1c7_1_1920"/>
          <p:cNvSpPr txBox="1"/>
          <p:nvPr>
            <p:ph idx="6" type="subTitle"/>
          </p:nvPr>
        </p:nvSpPr>
        <p:spPr>
          <a:xfrm>
            <a:off x="1157675" y="3637201"/>
            <a:ext cx="18369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64" name="Google Shape;1564;g8ac37fa1c7_1_1920"/>
          <p:cNvSpPr txBox="1"/>
          <p:nvPr>
            <p:ph idx="7" type="subTitle"/>
          </p:nvPr>
        </p:nvSpPr>
        <p:spPr>
          <a:xfrm>
            <a:off x="3346475" y="3360600"/>
            <a:ext cx="1836900" cy="276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5" name="Google Shape;1565;g8ac37fa1c7_1_1920"/>
          <p:cNvSpPr txBox="1"/>
          <p:nvPr>
            <p:ph idx="8" type="subTitle"/>
          </p:nvPr>
        </p:nvSpPr>
        <p:spPr>
          <a:xfrm>
            <a:off x="3346475" y="3637201"/>
            <a:ext cx="1836900" cy="452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8">
    <p:spTree>
      <p:nvGrpSpPr>
        <p:cNvPr id="111" name="Shape 111"/>
        <p:cNvGrpSpPr/>
        <p:nvPr/>
      </p:nvGrpSpPr>
      <p:grpSpPr>
        <a:xfrm>
          <a:off x="0" y="0"/>
          <a:ext cx="0" cy="0"/>
          <a:chOff x="0" y="0"/>
          <a:chExt cx="0" cy="0"/>
        </a:xfrm>
      </p:grpSpPr>
      <p:sp>
        <p:nvSpPr>
          <p:cNvPr id="112" name="Google Shape;112;p5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7"/>
          <p:cNvSpPr txBox="1"/>
          <p:nvPr>
            <p:ph idx="1" type="subTitle"/>
          </p:nvPr>
        </p:nvSpPr>
        <p:spPr>
          <a:xfrm>
            <a:off x="2481875" y="1533123"/>
            <a:ext cx="20934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57"/>
          <p:cNvSpPr txBox="1"/>
          <p:nvPr>
            <p:ph idx="2" type="subTitle"/>
          </p:nvPr>
        </p:nvSpPr>
        <p:spPr>
          <a:xfrm>
            <a:off x="2481875" y="1804711"/>
            <a:ext cx="20934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15" name="Google Shape;115;p57"/>
          <p:cNvSpPr txBox="1"/>
          <p:nvPr>
            <p:ph type="title"/>
          </p:nvPr>
        </p:nvSpPr>
        <p:spPr>
          <a:xfrm>
            <a:off x="720000" y="1706550"/>
            <a:ext cx="758700" cy="4524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16" name="Google Shape;116;p57"/>
          <p:cNvSpPr txBox="1"/>
          <p:nvPr>
            <p:ph idx="3"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7" name="Google Shape;117;p57"/>
          <p:cNvSpPr txBox="1"/>
          <p:nvPr>
            <p:ph idx="4" type="subTitle"/>
          </p:nvPr>
        </p:nvSpPr>
        <p:spPr>
          <a:xfrm>
            <a:off x="2478625" y="2563930"/>
            <a:ext cx="20934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8" name="Google Shape;118;p57"/>
          <p:cNvSpPr txBox="1"/>
          <p:nvPr>
            <p:ph idx="5" type="subTitle"/>
          </p:nvPr>
        </p:nvSpPr>
        <p:spPr>
          <a:xfrm>
            <a:off x="2478625" y="2838031"/>
            <a:ext cx="20934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19" name="Google Shape;119;p57"/>
          <p:cNvSpPr txBox="1"/>
          <p:nvPr>
            <p:ph idx="6" type="title"/>
          </p:nvPr>
        </p:nvSpPr>
        <p:spPr>
          <a:xfrm>
            <a:off x="720000" y="2729475"/>
            <a:ext cx="758700" cy="5037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0" name="Google Shape;120;p57"/>
          <p:cNvSpPr txBox="1"/>
          <p:nvPr>
            <p:ph idx="7" type="subTitle"/>
          </p:nvPr>
        </p:nvSpPr>
        <p:spPr>
          <a:xfrm>
            <a:off x="2478625" y="3584797"/>
            <a:ext cx="20934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1" name="Google Shape;121;p57"/>
          <p:cNvSpPr txBox="1"/>
          <p:nvPr>
            <p:ph idx="8" type="subTitle"/>
          </p:nvPr>
        </p:nvSpPr>
        <p:spPr>
          <a:xfrm>
            <a:off x="2478625" y="3861398"/>
            <a:ext cx="20934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22" name="Google Shape;122;p57"/>
          <p:cNvSpPr txBox="1"/>
          <p:nvPr>
            <p:ph idx="9" type="title"/>
          </p:nvPr>
        </p:nvSpPr>
        <p:spPr>
          <a:xfrm>
            <a:off x="720000" y="3752700"/>
            <a:ext cx="758700" cy="5037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123" name="Google Shape;123;p57"/>
          <p:cNvGrpSpPr/>
          <p:nvPr/>
        </p:nvGrpSpPr>
        <p:grpSpPr>
          <a:xfrm>
            <a:off x="6244509" y="1247368"/>
            <a:ext cx="431083" cy="553668"/>
            <a:chOff x="6201325" y="1203748"/>
            <a:chExt cx="474500" cy="609431"/>
          </a:xfrm>
        </p:grpSpPr>
        <p:sp>
          <p:nvSpPr>
            <p:cNvPr id="124" name="Google Shape;124;p57"/>
            <p:cNvSpPr/>
            <p:nvPr/>
          </p:nvSpPr>
          <p:spPr>
            <a:xfrm>
              <a:off x="6201325" y="1212305"/>
              <a:ext cx="474500" cy="598181"/>
            </a:xfrm>
            <a:custGeom>
              <a:rect b="b" l="l" r="r" t="t"/>
              <a:pathLst>
                <a:path extrusionOk="0" h="18664" w="14805">
                  <a:moveTo>
                    <a:pt x="0" y="0"/>
                  </a:moveTo>
                  <a:lnTo>
                    <a:pt x="0" y="18664"/>
                  </a:lnTo>
                  <a:lnTo>
                    <a:pt x="14804" y="18664"/>
                  </a:lnTo>
                  <a:lnTo>
                    <a:pt x="148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7"/>
            <p:cNvSpPr/>
            <p:nvPr/>
          </p:nvSpPr>
          <p:spPr>
            <a:xfrm>
              <a:off x="6408560" y="1797090"/>
              <a:ext cx="65895" cy="16089"/>
            </a:xfrm>
            <a:custGeom>
              <a:rect b="b" l="l" r="r" t="t"/>
              <a:pathLst>
                <a:path extrusionOk="0" h="502" w="2056">
                  <a:moveTo>
                    <a:pt x="0" y="0"/>
                  </a:moveTo>
                  <a:lnTo>
                    <a:pt x="0" y="501"/>
                  </a:lnTo>
                  <a:lnTo>
                    <a:pt x="2056" y="501"/>
                  </a:lnTo>
                  <a:lnTo>
                    <a:pt x="20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7"/>
            <p:cNvSpPr/>
            <p:nvPr/>
          </p:nvSpPr>
          <p:spPr>
            <a:xfrm>
              <a:off x="6333595" y="1417938"/>
              <a:ext cx="175121" cy="164417"/>
            </a:xfrm>
            <a:custGeom>
              <a:rect b="b" l="l" r="r" t="t"/>
              <a:pathLst>
                <a:path extrusionOk="0" h="5130" w="5464">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7"/>
            <p:cNvSpPr/>
            <p:nvPr/>
          </p:nvSpPr>
          <p:spPr>
            <a:xfrm>
              <a:off x="6374811" y="1470949"/>
              <a:ext cx="174608" cy="164449"/>
            </a:xfrm>
            <a:custGeom>
              <a:rect b="b" l="l" r="r" t="t"/>
              <a:pathLst>
                <a:path extrusionOk="0" h="5131" w="5448">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7"/>
            <p:cNvSpPr/>
            <p:nvPr/>
          </p:nvSpPr>
          <p:spPr>
            <a:xfrm>
              <a:off x="6418207" y="1203748"/>
              <a:ext cx="65350" cy="13942"/>
            </a:xfrm>
            <a:custGeom>
              <a:rect b="b" l="l" r="r" t="t"/>
              <a:pathLst>
                <a:path extrusionOk="0" h="435" w="2039">
                  <a:moveTo>
                    <a:pt x="0" y="0"/>
                  </a:moveTo>
                  <a:lnTo>
                    <a:pt x="0" y="434"/>
                  </a:lnTo>
                  <a:lnTo>
                    <a:pt x="2039" y="434"/>
                  </a:lnTo>
                  <a:lnTo>
                    <a:pt x="203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57"/>
          <p:cNvGrpSpPr/>
          <p:nvPr/>
        </p:nvGrpSpPr>
        <p:grpSpPr>
          <a:xfrm>
            <a:off x="7057215" y="860363"/>
            <a:ext cx="1440107" cy="2519510"/>
            <a:chOff x="6853029" y="844403"/>
            <a:chExt cx="1516062" cy="2652395"/>
          </a:xfrm>
        </p:grpSpPr>
        <p:sp>
          <p:nvSpPr>
            <p:cNvPr id="130" name="Google Shape;130;p57"/>
            <p:cNvSpPr/>
            <p:nvPr/>
          </p:nvSpPr>
          <p:spPr>
            <a:xfrm>
              <a:off x="6853029" y="1481141"/>
              <a:ext cx="321878" cy="689203"/>
            </a:xfrm>
            <a:custGeom>
              <a:rect b="b" l="l" r="r" t="t"/>
              <a:pathLst>
                <a:path extrusionOk="0" h="21504" w="10043">
                  <a:moveTo>
                    <a:pt x="1" y="0"/>
                  </a:moveTo>
                  <a:lnTo>
                    <a:pt x="1" y="21504"/>
                  </a:lnTo>
                  <a:lnTo>
                    <a:pt x="10042" y="21504"/>
                  </a:lnTo>
                  <a:lnTo>
                    <a:pt x="1004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7"/>
            <p:cNvSpPr/>
            <p:nvPr/>
          </p:nvSpPr>
          <p:spPr>
            <a:xfrm>
              <a:off x="7188272" y="2218515"/>
              <a:ext cx="395753" cy="666223"/>
            </a:xfrm>
            <a:custGeom>
              <a:rect b="b" l="l" r="r" t="t"/>
              <a:pathLst>
                <a:path extrusionOk="0" h="20787" w="12348">
                  <a:moveTo>
                    <a:pt x="0" y="1"/>
                  </a:moveTo>
                  <a:lnTo>
                    <a:pt x="0" y="20786"/>
                  </a:lnTo>
                  <a:lnTo>
                    <a:pt x="12348" y="20786"/>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7"/>
            <p:cNvSpPr/>
            <p:nvPr/>
          </p:nvSpPr>
          <p:spPr>
            <a:xfrm>
              <a:off x="7632197" y="844403"/>
              <a:ext cx="736894" cy="624975"/>
            </a:xfrm>
            <a:custGeom>
              <a:rect b="b" l="l" r="r" t="t"/>
              <a:pathLst>
                <a:path extrusionOk="0" h="19500" w="22992">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7"/>
            <p:cNvSpPr/>
            <p:nvPr/>
          </p:nvSpPr>
          <p:spPr>
            <a:xfrm>
              <a:off x="6853029" y="2218515"/>
              <a:ext cx="321878" cy="666223"/>
            </a:xfrm>
            <a:custGeom>
              <a:rect b="b" l="l" r="r" t="t"/>
              <a:pathLst>
                <a:path extrusionOk="0" h="20787" w="10043">
                  <a:moveTo>
                    <a:pt x="1" y="1"/>
                  </a:moveTo>
                  <a:lnTo>
                    <a:pt x="1" y="20786"/>
                  </a:lnTo>
                  <a:lnTo>
                    <a:pt x="10042" y="20786"/>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7"/>
            <p:cNvSpPr/>
            <p:nvPr/>
          </p:nvSpPr>
          <p:spPr>
            <a:xfrm>
              <a:off x="8020996" y="2218515"/>
              <a:ext cx="348095" cy="666223"/>
            </a:xfrm>
            <a:custGeom>
              <a:rect b="b" l="l" r="r" t="t"/>
              <a:pathLst>
                <a:path extrusionOk="0" h="20787" w="10861">
                  <a:moveTo>
                    <a:pt x="0" y="1"/>
                  </a:moveTo>
                  <a:lnTo>
                    <a:pt x="0" y="20786"/>
                  </a:lnTo>
                  <a:lnTo>
                    <a:pt x="10861" y="20786"/>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7"/>
            <p:cNvSpPr/>
            <p:nvPr/>
          </p:nvSpPr>
          <p:spPr>
            <a:xfrm>
              <a:off x="7188272" y="1481141"/>
              <a:ext cx="395753" cy="689203"/>
            </a:xfrm>
            <a:custGeom>
              <a:rect b="b" l="l" r="r" t="t"/>
              <a:pathLst>
                <a:path extrusionOk="0" h="21504" w="12348">
                  <a:moveTo>
                    <a:pt x="0" y="0"/>
                  </a:moveTo>
                  <a:lnTo>
                    <a:pt x="0" y="21504"/>
                  </a:lnTo>
                  <a:lnTo>
                    <a:pt x="12348" y="21504"/>
                  </a:lnTo>
                  <a:lnTo>
                    <a:pt x="1234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7"/>
            <p:cNvSpPr/>
            <p:nvPr/>
          </p:nvSpPr>
          <p:spPr>
            <a:xfrm>
              <a:off x="8020996" y="1481141"/>
              <a:ext cx="348095" cy="689203"/>
            </a:xfrm>
            <a:custGeom>
              <a:rect b="b" l="l" r="r" t="t"/>
              <a:pathLst>
                <a:path extrusionOk="0" h="21504" w="10861">
                  <a:moveTo>
                    <a:pt x="0" y="0"/>
                  </a:moveTo>
                  <a:lnTo>
                    <a:pt x="0" y="21504"/>
                  </a:lnTo>
                  <a:lnTo>
                    <a:pt x="10861" y="21504"/>
                  </a:lnTo>
                  <a:lnTo>
                    <a:pt x="1086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7"/>
            <p:cNvSpPr/>
            <p:nvPr/>
          </p:nvSpPr>
          <p:spPr>
            <a:xfrm>
              <a:off x="6853029" y="2896469"/>
              <a:ext cx="321878" cy="600329"/>
            </a:xfrm>
            <a:custGeom>
              <a:rect b="b" l="l" r="r" t="t"/>
              <a:pathLst>
                <a:path extrusionOk="0" h="18731" w="10043">
                  <a:moveTo>
                    <a:pt x="1" y="1"/>
                  </a:moveTo>
                  <a:lnTo>
                    <a:pt x="1" y="18731"/>
                  </a:lnTo>
                  <a:lnTo>
                    <a:pt x="10042" y="18731"/>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7"/>
            <p:cNvSpPr/>
            <p:nvPr/>
          </p:nvSpPr>
          <p:spPr>
            <a:xfrm>
              <a:off x="6853029" y="844403"/>
              <a:ext cx="730996" cy="624975"/>
            </a:xfrm>
            <a:custGeom>
              <a:rect b="b" l="l" r="r" t="t"/>
              <a:pathLst>
                <a:path extrusionOk="0" h="19500" w="22808">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7"/>
            <p:cNvSpPr/>
            <p:nvPr/>
          </p:nvSpPr>
          <p:spPr>
            <a:xfrm>
              <a:off x="7188272" y="2896469"/>
              <a:ext cx="395753" cy="600329"/>
            </a:xfrm>
            <a:custGeom>
              <a:rect b="b" l="l" r="r" t="t"/>
              <a:pathLst>
                <a:path extrusionOk="0" h="18731" w="12348">
                  <a:moveTo>
                    <a:pt x="0" y="1"/>
                  </a:moveTo>
                  <a:lnTo>
                    <a:pt x="0" y="18731"/>
                  </a:lnTo>
                  <a:lnTo>
                    <a:pt x="12348" y="18731"/>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7"/>
            <p:cNvSpPr/>
            <p:nvPr/>
          </p:nvSpPr>
          <p:spPr>
            <a:xfrm>
              <a:off x="8020996" y="2896469"/>
              <a:ext cx="348095" cy="600329"/>
            </a:xfrm>
            <a:custGeom>
              <a:rect b="b" l="l" r="r" t="t"/>
              <a:pathLst>
                <a:path extrusionOk="0" h="18731" w="10861">
                  <a:moveTo>
                    <a:pt x="0" y="1"/>
                  </a:moveTo>
                  <a:lnTo>
                    <a:pt x="0" y="18731"/>
                  </a:lnTo>
                  <a:lnTo>
                    <a:pt x="10861" y="18731"/>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7"/>
            <p:cNvSpPr/>
            <p:nvPr/>
          </p:nvSpPr>
          <p:spPr>
            <a:xfrm>
              <a:off x="7632197" y="1481141"/>
              <a:ext cx="375434" cy="689203"/>
            </a:xfrm>
            <a:custGeom>
              <a:rect b="b" l="l" r="r" t="t"/>
              <a:pathLst>
                <a:path extrusionOk="0" h="21504" w="11714">
                  <a:moveTo>
                    <a:pt x="1" y="0"/>
                  </a:moveTo>
                  <a:lnTo>
                    <a:pt x="1" y="21504"/>
                  </a:lnTo>
                  <a:lnTo>
                    <a:pt x="11713" y="21504"/>
                  </a:lnTo>
                  <a:lnTo>
                    <a:pt x="117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7"/>
            <p:cNvSpPr/>
            <p:nvPr/>
          </p:nvSpPr>
          <p:spPr>
            <a:xfrm>
              <a:off x="7632197" y="2896469"/>
              <a:ext cx="375434" cy="600329"/>
            </a:xfrm>
            <a:custGeom>
              <a:rect b="b" l="l" r="r" t="t"/>
              <a:pathLst>
                <a:path extrusionOk="0" h="18731" w="11714">
                  <a:moveTo>
                    <a:pt x="1" y="1"/>
                  </a:moveTo>
                  <a:lnTo>
                    <a:pt x="1" y="18731"/>
                  </a:lnTo>
                  <a:lnTo>
                    <a:pt x="11713" y="18731"/>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7"/>
            <p:cNvSpPr/>
            <p:nvPr/>
          </p:nvSpPr>
          <p:spPr>
            <a:xfrm>
              <a:off x="7632197" y="2218515"/>
              <a:ext cx="375434" cy="666223"/>
            </a:xfrm>
            <a:custGeom>
              <a:rect b="b" l="l" r="r" t="t"/>
              <a:pathLst>
                <a:path extrusionOk="0" h="20787" w="11714">
                  <a:moveTo>
                    <a:pt x="1" y="1"/>
                  </a:moveTo>
                  <a:lnTo>
                    <a:pt x="1" y="20786"/>
                  </a:lnTo>
                  <a:lnTo>
                    <a:pt x="11713" y="20786"/>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57"/>
          <p:cNvGrpSpPr/>
          <p:nvPr/>
        </p:nvGrpSpPr>
        <p:grpSpPr>
          <a:xfrm>
            <a:off x="6883611" y="3709688"/>
            <a:ext cx="1022876" cy="962334"/>
            <a:chOff x="6883611" y="3709688"/>
            <a:chExt cx="1022876" cy="962334"/>
          </a:xfrm>
        </p:grpSpPr>
        <p:sp>
          <p:nvSpPr>
            <p:cNvPr id="145" name="Google Shape;145;p57"/>
            <p:cNvSpPr/>
            <p:nvPr/>
          </p:nvSpPr>
          <p:spPr>
            <a:xfrm>
              <a:off x="6923801" y="4362996"/>
              <a:ext cx="949481" cy="309026"/>
            </a:xfrm>
            <a:custGeom>
              <a:rect b="b" l="l" r="r" t="t"/>
              <a:pathLst>
                <a:path extrusionOk="0" h="9642" w="29625">
                  <a:moveTo>
                    <a:pt x="0" y="1"/>
                  </a:moveTo>
                  <a:lnTo>
                    <a:pt x="0" y="9642"/>
                  </a:lnTo>
                  <a:lnTo>
                    <a:pt x="29624" y="9642"/>
                  </a:lnTo>
                  <a:lnTo>
                    <a:pt x="2962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7"/>
            <p:cNvSpPr/>
            <p:nvPr/>
          </p:nvSpPr>
          <p:spPr>
            <a:xfrm>
              <a:off x="6883611" y="4276781"/>
              <a:ext cx="1022876" cy="86247"/>
            </a:xfrm>
            <a:custGeom>
              <a:rect b="b" l="l" r="r" t="t"/>
              <a:pathLst>
                <a:path extrusionOk="0" h="2691" w="31915">
                  <a:moveTo>
                    <a:pt x="1" y="1"/>
                  </a:moveTo>
                  <a:lnTo>
                    <a:pt x="1" y="2691"/>
                  </a:lnTo>
                  <a:lnTo>
                    <a:pt x="31914" y="2691"/>
                  </a:lnTo>
                  <a:lnTo>
                    <a:pt x="3191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7"/>
            <p:cNvSpPr/>
            <p:nvPr/>
          </p:nvSpPr>
          <p:spPr>
            <a:xfrm>
              <a:off x="7375226" y="4276781"/>
              <a:ext cx="531261" cy="395241"/>
            </a:xfrm>
            <a:custGeom>
              <a:rect b="b" l="l" r="r" t="t"/>
              <a:pathLst>
                <a:path extrusionOk="0" h="12332" w="16576">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7"/>
            <p:cNvSpPr/>
            <p:nvPr/>
          </p:nvSpPr>
          <p:spPr>
            <a:xfrm>
              <a:off x="7056585" y="4412801"/>
              <a:ext cx="192300" cy="46633"/>
            </a:xfrm>
            <a:custGeom>
              <a:rect b="b" l="l" r="r" t="t"/>
              <a:pathLst>
                <a:path extrusionOk="0" h="1455" w="6000">
                  <a:moveTo>
                    <a:pt x="1" y="1"/>
                  </a:moveTo>
                  <a:lnTo>
                    <a:pt x="1" y="1454"/>
                  </a:lnTo>
                  <a:lnTo>
                    <a:pt x="5999" y="1454"/>
                  </a:lnTo>
                  <a:lnTo>
                    <a:pt x="599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7"/>
            <p:cNvSpPr/>
            <p:nvPr/>
          </p:nvSpPr>
          <p:spPr>
            <a:xfrm>
              <a:off x="7031425" y="4517220"/>
              <a:ext cx="247426" cy="98586"/>
            </a:xfrm>
            <a:custGeom>
              <a:rect b="b" l="l" r="r" t="t"/>
              <a:pathLst>
                <a:path extrusionOk="0" h="3076" w="7720">
                  <a:moveTo>
                    <a:pt x="1" y="1"/>
                  </a:moveTo>
                  <a:lnTo>
                    <a:pt x="1" y="3075"/>
                  </a:lnTo>
                  <a:lnTo>
                    <a:pt x="7720" y="3075"/>
                  </a:lnTo>
                  <a:lnTo>
                    <a:pt x="772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7"/>
            <p:cNvSpPr/>
            <p:nvPr/>
          </p:nvSpPr>
          <p:spPr>
            <a:xfrm>
              <a:off x="7156741" y="3820005"/>
              <a:ext cx="419342" cy="149449"/>
            </a:xfrm>
            <a:custGeom>
              <a:rect b="b" l="l" r="r" t="t"/>
              <a:pathLst>
                <a:path extrusionOk="0" h="4663" w="13084">
                  <a:moveTo>
                    <a:pt x="0" y="0"/>
                  </a:moveTo>
                  <a:lnTo>
                    <a:pt x="50" y="3626"/>
                  </a:lnTo>
                  <a:lnTo>
                    <a:pt x="13083" y="4662"/>
                  </a:lnTo>
                  <a:lnTo>
                    <a:pt x="13083" y="4662"/>
                  </a:lnTo>
                  <a:lnTo>
                    <a:pt x="12682" y="1087"/>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7"/>
            <p:cNvSpPr/>
            <p:nvPr/>
          </p:nvSpPr>
          <p:spPr>
            <a:xfrm>
              <a:off x="7244013" y="3872470"/>
              <a:ext cx="256015" cy="42883"/>
            </a:xfrm>
            <a:custGeom>
              <a:rect b="b" l="l" r="r" t="t"/>
              <a:pathLst>
                <a:path extrusionOk="0" h="1338" w="7988">
                  <a:moveTo>
                    <a:pt x="51" y="1"/>
                  </a:moveTo>
                  <a:lnTo>
                    <a:pt x="1" y="653"/>
                  </a:lnTo>
                  <a:lnTo>
                    <a:pt x="7937" y="1338"/>
                  </a:lnTo>
                  <a:lnTo>
                    <a:pt x="7988" y="686"/>
                  </a:lnTo>
                  <a:lnTo>
                    <a:pt x="5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7"/>
            <p:cNvSpPr/>
            <p:nvPr/>
          </p:nvSpPr>
          <p:spPr>
            <a:xfrm>
              <a:off x="7109627" y="3709688"/>
              <a:ext cx="416650" cy="143007"/>
            </a:xfrm>
            <a:custGeom>
              <a:rect b="b" l="l" r="r" t="t"/>
              <a:pathLst>
                <a:path extrusionOk="0" h="4462" w="13000">
                  <a:moveTo>
                    <a:pt x="0" y="1"/>
                  </a:moveTo>
                  <a:lnTo>
                    <a:pt x="0" y="3626"/>
                  </a:lnTo>
                  <a:lnTo>
                    <a:pt x="12999" y="4462"/>
                  </a:lnTo>
                  <a:lnTo>
                    <a:pt x="12665" y="122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7"/>
            <p:cNvSpPr/>
            <p:nvPr/>
          </p:nvSpPr>
          <p:spPr>
            <a:xfrm>
              <a:off x="7109627" y="3725233"/>
              <a:ext cx="395753" cy="107656"/>
            </a:xfrm>
            <a:custGeom>
              <a:rect b="b" l="l" r="r" t="t"/>
              <a:pathLst>
                <a:path extrusionOk="0" h="3359" w="12348">
                  <a:moveTo>
                    <a:pt x="0" y="0"/>
                  </a:moveTo>
                  <a:lnTo>
                    <a:pt x="0" y="2456"/>
                  </a:lnTo>
                  <a:lnTo>
                    <a:pt x="12348" y="3359"/>
                  </a:lnTo>
                  <a:lnTo>
                    <a:pt x="12130" y="110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7"/>
            <p:cNvSpPr/>
            <p:nvPr/>
          </p:nvSpPr>
          <p:spPr>
            <a:xfrm>
              <a:off x="7112832" y="3753917"/>
              <a:ext cx="362550" cy="37210"/>
            </a:xfrm>
            <a:custGeom>
              <a:rect b="b" l="l" r="r" t="t"/>
              <a:pathLst>
                <a:path extrusionOk="0" h="1161" w="11312">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7"/>
            <p:cNvSpPr/>
            <p:nvPr/>
          </p:nvSpPr>
          <p:spPr>
            <a:xfrm>
              <a:off x="7108538" y="3774622"/>
              <a:ext cx="365787" cy="26537"/>
            </a:xfrm>
            <a:custGeom>
              <a:rect b="b" l="l" r="r" t="t"/>
              <a:pathLst>
                <a:path extrusionOk="0" h="828" w="11413">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7"/>
            <p:cNvSpPr/>
            <p:nvPr/>
          </p:nvSpPr>
          <p:spPr>
            <a:xfrm>
              <a:off x="7161548" y="3927116"/>
              <a:ext cx="418285" cy="137655"/>
            </a:xfrm>
            <a:custGeom>
              <a:rect b="b" l="l" r="r" t="t"/>
              <a:pathLst>
                <a:path extrusionOk="0" h="4295" w="13051">
                  <a:moveTo>
                    <a:pt x="1" y="0"/>
                  </a:moveTo>
                  <a:lnTo>
                    <a:pt x="34" y="3609"/>
                  </a:lnTo>
                  <a:lnTo>
                    <a:pt x="13050" y="4294"/>
                  </a:lnTo>
                  <a:lnTo>
                    <a:pt x="12683" y="1070"/>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7"/>
            <p:cNvSpPr/>
            <p:nvPr/>
          </p:nvSpPr>
          <p:spPr>
            <a:xfrm>
              <a:off x="7201194" y="3930865"/>
              <a:ext cx="8045" cy="114611"/>
            </a:xfrm>
            <a:custGeom>
              <a:rect b="b" l="l" r="r" t="t"/>
              <a:pathLst>
                <a:path extrusionOk="0" h="3576" w="251">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7"/>
            <p:cNvSpPr/>
            <p:nvPr/>
          </p:nvSpPr>
          <p:spPr>
            <a:xfrm>
              <a:off x="7221001" y="3931923"/>
              <a:ext cx="6442" cy="114643"/>
            </a:xfrm>
            <a:custGeom>
              <a:rect b="b" l="l" r="r" t="t"/>
              <a:pathLst>
                <a:path extrusionOk="0" h="3577" w="201">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7"/>
            <p:cNvSpPr/>
            <p:nvPr/>
          </p:nvSpPr>
          <p:spPr>
            <a:xfrm>
              <a:off x="7260102" y="3983331"/>
              <a:ext cx="226017" cy="18781"/>
            </a:xfrm>
            <a:custGeom>
              <a:rect b="b" l="l" r="r" t="t"/>
              <a:pathLst>
                <a:path extrusionOk="0" h="586" w="7052">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7"/>
            <p:cNvSpPr/>
            <p:nvPr/>
          </p:nvSpPr>
          <p:spPr>
            <a:xfrm>
              <a:off x="7260102" y="3983139"/>
              <a:ext cx="226017" cy="19166"/>
            </a:xfrm>
            <a:custGeom>
              <a:rect b="b" l="l" r="r" t="t"/>
              <a:pathLst>
                <a:path extrusionOk="0" h="598" w="7052">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7"/>
            <p:cNvSpPr/>
            <p:nvPr/>
          </p:nvSpPr>
          <p:spPr>
            <a:xfrm>
              <a:off x="7509098" y="3957627"/>
              <a:ext cx="8589" cy="103938"/>
            </a:xfrm>
            <a:custGeom>
              <a:rect b="b" l="l" r="r" t="t"/>
              <a:pathLst>
                <a:path extrusionOk="0" h="3243" w="268">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7"/>
            <p:cNvSpPr/>
            <p:nvPr/>
          </p:nvSpPr>
          <p:spPr>
            <a:xfrm>
              <a:off x="7529450" y="3958717"/>
              <a:ext cx="12884" cy="104451"/>
            </a:xfrm>
            <a:custGeom>
              <a:rect b="b" l="l" r="r" t="t"/>
              <a:pathLst>
                <a:path extrusionOk="0" h="3259" w="402">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7"/>
            <p:cNvSpPr/>
            <p:nvPr/>
          </p:nvSpPr>
          <p:spPr>
            <a:xfrm>
              <a:off x="7320068" y="4009035"/>
              <a:ext cx="115156" cy="6474"/>
            </a:xfrm>
            <a:custGeom>
              <a:rect b="b" l="l" r="r" t="t"/>
              <a:pathLst>
                <a:path extrusionOk="0" h="202" w="3593">
                  <a:moveTo>
                    <a:pt x="0" y="1"/>
                  </a:moveTo>
                  <a:lnTo>
                    <a:pt x="0" y="1"/>
                  </a:lnTo>
                  <a:cubicBezTo>
                    <a:pt x="1404" y="101"/>
                    <a:pt x="2473" y="168"/>
                    <a:pt x="3593" y="2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7"/>
            <p:cNvSpPr/>
            <p:nvPr/>
          </p:nvSpPr>
          <p:spPr>
            <a:xfrm>
              <a:off x="7320068" y="4008074"/>
              <a:ext cx="115156" cy="8397"/>
            </a:xfrm>
            <a:custGeom>
              <a:rect b="b" l="l" r="r" t="t"/>
              <a:pathLst>
                <a:path extrusionOk="0" h="262" w="3593">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7"/>
            <p:cNvSpPr/>
            <p:nvPr/>
          </p:nvSpPr>
          <p:spPr>
            <a:xfrm>
              <a:off x="7182445" y="4153613"/>
              <a:ext cx="425207" cy="115700"/>
            </a:xfrm>
            <a:custGeom>
              <a:rect b="b" l="l" r="r" t="t"/>
              <a:pathLst>
                <a:path extrusionOk="0" h="3610" w="13267">
                  <a:moveTo>
                    <a:pt x="0" y="1"/>
                  </a:moveTo>
                  <a:lnTo>
                    <a:pt x="234" y="3610"/>
                  </a:lnTo>
                  <a:lnTo>
                    <a:pt x="13267" y="3610"/>
                  </a:lnTo>
                  <a:lnTo>
                    <a:pt x="12732" y="402"/>
                  </a:lnTo>
                  <a:lnTo>
                    <a:pt x="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7"/>
            <p:cNvSpPr/>
            <p:nvPr/>
          </p:nvSpPr>
          <p:spPr>
            <a:xfrm>
              <a:off x="7199047" y="4170215"/>
              <a:ext cx="404343" cy="84644"/>
            </a:xfrm>
            <a:custGeom>
              <a:rect b="b" l="l" r="r" t="t"/>
              <a:pathLst>
                <a:path extrusionOk="0" h="2641" w="12616">
                  <a:moveTo>
                    <a:pt x="0" y="1"/>
                  </a:moveTo>
                  <a:lnTo>
                    <a:pt x="234" y="2641"/>
                  </a:lnTo>
                  <a:lnTo>
                    <a:pt x="12615" y="2474"/>
                  </a:lnTo>
                  <a:lnTo>
                    <a:pt x="12264" y="2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7"/>
            <p:cNvSpPr/>
            <p:nvPr/>
          </p:nvSpPr>
          <p:spPr>
            <a:xfrm>
              <a:off x="7197444" y="4040092"/>
              <a:ext cx="420945" cy="129642"/>
            </a:xfrm>
            <a:custGeom>
              <a:rect b="b" l="l" r="r" t="t"/>
              <a:pathLst>
                <a:path extrusionOk="0" h="4045" w="13134">
                  <a:moveTo>
                    <a:pt x="0" y="1"/>
                  </a:moveTo>
                  <a:lnTo>
                    <a:pt x="117" y="3610"/>
                  </a:lnTo>
                  <a:lnTo>
                    <a:pt x="13133" y="4044"/>
                  </a:lnTo>
                  <a:lnTo>
                    <a:pt x="12715" y="836"/>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7"/>
            <p:cNvSpPr/>
            <p:nvPr/>
          </p:nvSpPr>
          <p:spPr>
            <a:xfrm>
              <a:off x="7286319" y="4090987"/>
              <a:ext cx="256015" cy="37499"/>
            </a:xfrm>
            <a:custGeom>
              <a:rect b="b" l="l" r="r" t="t"/>
              <a:pathLst>
                <a:path extrusionOk="0" h="1170" w="7988">
                  <a:moveTo>
                    <a:pt x="34" y="0"/>
                  </a:moveTo>
                  <a:lnTo>
                    <a:pt x="1" y="652"/>
                  </a:lnTo>
                  <a:lnTo>
                    <a:pt x="7937" y="1170"/>
                  </a:lnTo>
                  <a:lnTo>
                    <a:pt x="7988" y="518"/>
                  </a:lnTo>
                  <a:lnTo>
                    <a:pt x="3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7"/>
            <p:cNvSpPr/>
            <p:nvPr/>
          </p:nvSpPr>
          <p:spPr>
            <a:xfrm>
              <a:off x="7200104" y="4204797"/>
              <a:ext cx="396330" cy="5609"/>
            </a:xfrm>
            <a:custGeom>
              <a:rect b="b" l="l" r="r" t="t"/>
              <a:pathLst>
                <a:path extrusionOk="0" h="175" w="12366">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7"/>
            <p:cNvSpPr/>
            <p:nvPr/>
          </p:nvSpPr>
          <p:spPr>
            <a:xfrm>
              <a:off x="7201707" y="4222713"/>
              <a:ext cx="399535" cy="8045"/>
            </a:xfrm>
            <a:custGeom>
              <a:rect b="b" l="l" r="r" t="t"/>
              <a:pathLst>
                <a:path extrusionOk="0" h="251" w="12466">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17">
    <p:spTree>
      <p:nvGrpSpPr>
        <p:cNvPr id="1566" name="Shape 1566"/>
        <p:cNvGrpSpPr/>
        <p:nvPr/>
      </p:nvGrpSpPr>
      <p:grpSpPr>
        <a:xfrm>
          <a:off x="0" y="0"/>
          <a:ext cx="0" cy="0"/>
          <a:chOff x="0" y="0"/>
          <a:chExt cx="0" cy="0"/>
        </a:xfrm>
      </p:grpSpPr>
      <p:sp>
        <p:nvSpPr>
          <p:cNvPr id="1567" name="Google Shape;1567;g8ac37fa1c7_1_197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68" name="Google Shape;1568;g8ac37fa1c7_1_1972"/>
          <p:cNvSpPr txBox="1"/>
          <p:nvPr>
            <p:ph idx="1" type="subTitle"/>
          </p:nvPr>
        </p:nvSpPr>
        <p:spPr>
          <a:xfrm>
            <a:off x="6845725" y="1359250"/>
            <a:ext cx="1578300" cy="27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9" name="Google Shape;1569;g8ac37fa1c7_1_1972"/>
          <p:cNvSpPr txBox="1"/>
          <p:nvPr>
            <p:ph idx="2" type="subTitle"/>
          </p:nvPr>
        </p:nvSpPr>
        <p:spPr>
          <a:xfrm>
            <a:off x="6845725" y="1636550"/>
            <a:ext cx="1578300" cy="539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70" name="Google Shape;1570;g8ac37fa1c7_1_1972"/>
          <p:cNvSpPr txBox="1"/>
          <p:nvPr>
            <p:ph idx="3" type="subTitle"/>
          </p:nvPr>
        </p:nvSpPr>
        <p:spPr>
          <a:xfrm>
            <a:off x="6845725" y="3234850"/>
            <a:ext cx="1578300" cy="27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1" name="Google Shape;1571;g8ac37fa1c7_1_1972"/>
          <p:cNvSpPr txBox="1"/>
          <p:nvPr>
            <p:ph idx="4" type="subTitle"/>
          </p:nvPr>
        </p:nvSpPr>
        <p:spPr>
          <a:xfrm>
            <a:off x="6845725" y="3512150"/>
            <a:ext cx="1578300" cy="539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72" name="Google Shape;1572;g8ac37fa1c7_1_1972"/>
          <p:cNvSpPr txBox="1"/>
          <p:nvPr>
            <p:ph idx="5" type="subTitle"/>
          </p:nvPr>
        </p:nvSpPr>
        <p:spPr>
          <a:xfrm>
            <a:off x="6845725" y="2297050"/>
            <a:ext cx="1578300" cy="27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3" name="Google Shape;1573;g8ac37fa1c7_1_1972"/>
          <p:cNvSpPr txBox="1"/>
          <p:nvPr>
            <p:ph idx="6" type="subTitle"/>
          </p:nvPr>
        </p:nvSpPr>
        <p:spPr>
          <a:xfrm>
            <a:off x="6845725" y="2574350"/>
            <a:ext cx="1578300" cy="539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lumns">
  <p:cSld name="CUSTOM_11">
    <p:spTree>
      <p:nvGrpSpPr>
        <p:cNvPr id="1574" name="Shape 1574"/>
        <p:cNvGrpSpPr/>
        <p:nvPr/>
      </p:nvGrpSpPr>
      <p:grpSpPr>
        <a:xfrm>
          <a:off x="0" y="0"/>
          <a:ext cx="0" cy="0"/>
          <a:chOff x="0" y="0"/>
          <a:chExt cx="0" cy="0"/>
        </a:xfrm>
      </p:grpSpPr>
      <p:sp>
        <p:nvSpPr>
          <p:cNvPr id="1575" name="Google Shape;1575;g8ac37fa1c7_1_198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g8ac37fa1c7_1_1980"/>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77" name="Google Shape;1577;g8ac37fa1c7_1_1980"/>
          <p:cNvSpPr txBox="1"/>
          <p:nvPr>
            <p:ph idx="1" type="subTitle"/>
          </p:nvPr>
        </p:nvSpPr>
        <p:spPr>
          <a:xfrm>
            <a:off x="1492988" y="3667825"/>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8" name="Google Shape;1578;g8ac37fa1c7_1_1980"/>
          <p:cNvSpPr txBox="1"/>
          <p:nvPr>
            <p:ph idx="2" type="subTitle"/>
          </p:nvPr>
        </p:nvSpPr>
        <p:spPr>
          <a:xfrm>
            <a:off x="1493000" y="4018042"/>
            <a:ext cx="1695600" cy="45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79" name="Google Shape;1579;g8ac37fa1c7_1_1980"/>
          <p:cNvSpPr txBox="1"/>
          <p:nvPr>
            <p:ph idx="3" type="subTitle"/>
          </p:nvPr>
        </p:nvSpPr>
        <p:spPr>
          <a:xfrm>
            <a:off x="3724188" y="3667825"/>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0" name="Google Shape;1580;g8ac37fa1c7_1_1980"/>
          <p:cNvSpPr txBox="1"/>
          <p:nvPr>
            <p:ph idx="4" type="subTitle"/>
          </p:nvPr>
        </p:nvSpPr>
        <p:spPr>
          <a:xfrm>
            <a:off x="3724200" y="4018042"/>
            <a:ext cx="1695600" cy="45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81" name="Google Shape;1581;g8ac37fa1c7_1_1980"/>
          <p:cNvSpPr txBox="1"/>
          <p:nvPr>
            <p:ph idx="5" type="subTitle"/>
          </p:nvPr>
        </p:nvSpPr>
        <p:spPr>
          <a:xfrm>
            <a:off x="5955388" y="3667825"/>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2" name="Google Shape;1582;g8ac37fa1c7_1_1980"/>
          <p:cNvSpPr txBox="1"/>
          <p:nvPr>
            <p:ph idx="6" type="subTitle"/>
          </p:nvPr>
        </p:nvSpPr>
        <p:spPr>
          <a:xfrm>
            <a:off x="5955400" y="4018042"/>
            <a:ext cx="1695600" cy="45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83" name="Google Shape;1583;g8ac37fa1c7_1_1980"/>
          <p:cNvSpPr txBox="1"/>
          <p:nvPr>
            <p:ph idx="7" type="subTitle"/>
          </p:nvPr>
        </p:nvSpPr>
        <p:spPr>
          <a:xfrm>
            <a:off x="2591325" y="1677726"/>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4" name="Google Shape;1584;g8ac37fa1c7_1_1980"/>
          <p:cNvSpPr txBox="1"/>
          <p:nvPr>
            <p:ph idx="8" type="subTitle"/>
          </p:nvPr>
        </p:nvSpPr>
        <p:spPr>
          <a:xfrm>
            <a:off x="2591350" y="1217625"/>
            <a:ext cx="1695600" cy="51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85" name="Google Shape;1585;g8ac37fa1c7_1_1980"/>
          <p:cNvSpPr txBox="1"/>
          <p:nvPr>
            <p:ph idx="9" type="subTitle"/>
          </p:nvPr>
        </p:nvSpPr>
        <p:spPr>
          <a:xfrm>
            <a:off x="4839788" y="1677726"/>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6" name="Google Shape;1586;g8ac37fa1c7_1_1980"/>
          <p:cNvSpPr txBox="1"/>
          <p:nvPr>
            <p:ph idx="13" type="subTitle"/>
          </p:nvPr>
        </p:nvSpPr>
        <p:spPr>
          <a:xfrm>
            <a:off x="4839825" y="1217863"/>
            <a:ext cx="1695600" cy="51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
  <p:cSld name="CUSTOM_13">
    <p:spTree>
      <p:nvGrpSpPr>
        <p:cNvPr id="1587" name="Shape 1587"/>
        <p:cNvGrpSpPr/>
        <p:nvPr/>
      </p:nvGrpSpPr>
      <p:grpSpPr>
        <a:xfrm>
          <a:off x="0" y="0"/>
          <a:ext cx="0" cy="0"/>
          <a:chOff x="0" y="0"/>
          <a:chExt cx="0" cy="0"/>
        </a:xfrm>
      </p:grpSpPr>
      <p:grpSp>
        <p:nvGrpSpPr>
          <p:cNvPr id="1588" name="Google Shape;1588;g8ac37fa1c7_1_1993"/>
          <p:cNvGrpSpPr/>
          <p:nvPr/>
        </p:nvGrpSpPr>
        <p:grpSpPr>
          <a:xfrm>
            <a:off x="7000534" y="340657"/>
            <a:ext cx="1206554" cy="2111005"/>
            <a:chOff x="4052859" y="1076757"/>
            <a:chExt cx="1206554" cy="2111005"/>
          </a:xfrm>
        </p:grpSpPr>
        <p:sp>
          <p:nvSpPr>
            <p:cNvPr id="1589" name="Google Shape;1589;g8ac37fa1c7_1_1993"/>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8ac37fa1c7_1_1993"/>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8ac37fa1c7_1_1993"/>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8ac37fa1c7_1_1993"/>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8ac37fa1c7_1_1993"/>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8ac37fa1c7_1_1993"/>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8ac37fa1c7_1_1993"/>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8ac37fa1c7_1_1993"/>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8ac37fa1c7_1_1993"/>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g8ac37fa1c7_1_1993"/>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8ac37fa1c7_1_1993"/>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8ac37fa1c7_1_1993"/>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8ac37fa1c7_1_1993"/>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8ac37fa1c7_1_1993"/>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3" name="Google Shape;1603;g8ac37fa1c7_1_1993"/>
          <p:cNvGrpSpPr/>
          <p:nvPr/>
        </p:nvGrpSpPr>
        <p:grpSpPr>
          <a:xfrm>
            <a:off x="936909" y="340657"/>
            <a:ext cx="1206554" cy="2111005"/>
            <a:chOff x="4052859" y="1076757"/>
            <a:chExt cx="1206554" cy="2111005"/>
          </a:xfrm>
        </p:grpSpPr>
        <p:sp>
          <p:nvSpPr>
            <p:cNvPr id="1604" name="Google Shape;1604;g8ac37fa1c7_1_1993"/>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8ac37fa1c7_1_1993"/>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8ac37fa1c7_1_1993"/>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8ac37fa1c7_1_1993"/>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8ac37fa1c7_1_1993"/>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8ac37fa1c7_1_1993"/>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8ac37fa1c7_1_1993"/>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8ac37fa1c7_1_1993"/>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8ac37fa1c7_1_1993"/>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8ac37fa1c7_1_1993"/>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8ac37fa1c7_1_1993"/>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8ac37fa1c7_1_1993"/>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8ac37fa1c7_1_1993"/>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8ac37fa1c7_1_1993"/>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g8ac37fa1c7_1_199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8ac37fa1c7_1_1993"/>
          <p:cNvSpPr txBox="1"/>
          <p:nvPr>
            <p:ph type="title"/>
          </p:nvPr>
        </p:nvSpPr>
        <p:spPr>
          <a:xfrm>
            <a:off x="720000" y="188126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20" name="Google Shape;1620;g8ac37fa1c7_1_1993"/>
          <p:cNvSpPr txBox="1"/>
          <p:nvPr>
            <p:ph idx="1" type="subTitle"/>
          </p:nvPr>
        </p:nvSpPr>
        <p:spPr>
          <a:xfrm>
            <a:off x="1404400" y="3583200"/>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1" name="Google Shape;1621;g8ac37fa1c7_1_1993"/>
          <p:cNvSpPr txBox="1"/>
          <p:nvPr>
            <p:ph idx="2" type="subTitle"/>
          </p:nvPr>
        </p:nvSpPr>
        <p:spPr>
          <a:xfrm>
            <a:off x="1404400" y="3903600"/>
            <a:ext cx="1695600" cy="69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622" name="Google Shape;1622;g8ac37fa1c7_1_1993"/>
          <p:cNvSpPr txBox="1"/>
          <p:nvPr>
            <p:ph idx="3" type="subTitle"/>
          </p:nvPr>
        </p:nvSpPr>
        <p:spPr>
          <a:xfrm>
            <a:off x="3724200" y="3583200"/>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3" name="Google Shape;1623;g8ac37fa1c7_1_1993"/>
          <p:cNvSpPr txBox="1"/>
          <p:nvPr>
            <p:ph idx="4" type="subTitle"/>
          </p:nvPr>
        </p:nvSpPr>
        <p:spPr>
          <a:xfrm>
            <a:off x="3724200" y="3903600"/>
            <a:ext cx="1695600" cy="69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624" name="Google Shape;1624;g8ac37fa1c7_1_1993"/>
          <p:cNvSpPr txBox="1"/>
          <p:nvPr>
            <p:ph idx="5" type="subTitle"/>
          </p:nvPr>
        </p:nvSpPr>
        <p:spPr>
          <a:xfrm>
            <a:off x="6044000" y="3583200"/>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5" name="Google Shape;1625;g8ac37fa1c7_1_1993"/>
          <p:cNvSpPr txBox="1"/>
          <p:nvPr>
            <p:ph idx="6" type="subTitle"/>
          </p:nvPr>
        </p:nvSpPr>
        <p:spPr>
          <a:xfrm>
            <a:off x="6044000" y="3903600"/>
            <a:ext cx="1695600" cy="69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5">
  <p:cSld name="CUSTOM_4">
    <p:spTree>
      <p:nvGrpSpPr>
        <p:cNvPr id="1626" name="Shape 1626"/>
        <p:cNvGrpSpPr/>
        <p:nvPr/>
      </p:nvGrpSpPr>
      <p:grpSpPr>
        <a:xfrm>
          <a:off x="0" y="0"/>
          <a:ext cx="0" cy="0"/>
          <a:chOff x="0" y="0"/>
          <a:chExt cx="0" cy="0"/>
        </a:xfrm>
      </p:grpSpPr>
      <p:sp>
        <p:nvSpPr>
          <p:cNvPr id="1627" name="Google Shape;1627;g8ac37fa1c7_1_203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8ac37fa1c7_1_203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7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29" name="Google Shape;1629;g8ac37fa1c7_1_2032"/>
          <p:cNvSpPr txBox="1"/>
          <p:nvPr>
            <p:ph idx="1" type="subTitle"/>
          </p:nvPr>
        </p:nvSpPr>
        <p:spPr>
          <a:xfrm>
            <a:off x="1189800" y="3430800"/>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30" name="Google Shape;1630;g8ac37fa1c7_1_2032"/>
          <p:cNvSpPr txBox="1"/>
          <p:nvPr>
            <p:ph idx="2" type="subTitle"/>
          </p:nvPr>
        </p:nvSpPr>
        <p:spPr>
          <a:xfrm>
            <a:off x="1189800" y="3751200"/>
            <a:ext cx="1695600" cy="849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631" name="Google Shape;1631;g8ac37fa1c7_1_2032"/>
          <p:cNvSpPr txBox="1"/>
          <p:nvPr>
            <p:ph idx="3" type="subTitle"/>
          </p:nvPr>
        </p:nvSpPr>
        <p:spPr>
          <a:xfrm>
            <a:off x="3724200" y="3430800"/>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32" name="Google Shape;1632;g8ac37fa1c7_1_2032"/>
          <p:cNvSpPr txBox="1"/>
          <p:nvPr>
            <p:ph idx="4" type="subTitle"/>
          </p:nvPr>
        </p:nvSpPr>
        <p:spPr>
          <a:xfrm>
            <a:off x="3724200" y="3751200"/>
            <a:ext cx="1695600" cy="849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633" name="Google Shape;1633;g8ac37fa1c7_1_2032"/>
          <p:cNvSpPr txBox="1"/>
          <p:nvPr>
            <p:ph idx="5" type="subTitle"/>
          </p:nvPr>
        </p:nvSpPr>
        <p:spPr>
          <a:xfrm>
            <a:off x="6258600" y="3430800"/>
            <a:ext cx="1695600" cy="32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34" name="Google Shape;1634;g8ac37fa1c7_1_2032"/>
          <p:cNvSpPr txBox="1"/>
          <p:nvPr>
            <p:ph idx="6" type="subTitle"/>
          </p:nvPr>
        </p:nvSpPr>
        <p:spPr>
          <a:xfrm>
            <a:off x="6258600" y="3751200"/>
            <a:ext cx="1695600" cy="849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14">
    <p:spTree>
      <p:nvGrpSpPr>
        <p:cNvPr id="1635" name="Shape 1635"/>
        <p:cNvGrpSpPr/>
        <p:nvPr/>
      </p:nvGrpSpPr>
      <p:grpSpPr>
        <a:xfrm>
          <a:off x="0" y="0"/>
          <a:ext cx="0" cy="0"/>
          <a:chOff x="0" y="0"/>
          <a:chExt cx="0" cy="0"/>
        </a:xfrm>
      </p:grpSpPr>
      <p:sp>
        <p:nvSpPr>
          <p:cNvPr id="1636" name="Google Shape;1636;g8ac37fa1c7_1_204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g8ac37fa1c7_1_2041"/>
          <p:cNvSpPr txBox="1"/>
          <p:nvPr>
            <p:ph type="title"/>
          </p:nvPr>
        </p:nvSpPr>
        <p:spPr>
          <a:xfrm>
            <a:off x="720000" y="540000"/>
            <a:ext cx="3006000" cy="122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52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38" name="Google Shape;1638;g8ac37fa1c7_1_2041"/>
          <p:cNvSpPr txBox="1"/>
          <p:nvPr>
            <p:ph idx="1" type="subTitle"/>
          </p:nvPr>
        </p:nvSpPr>
        <p:spPr>
          <a:xfrm>
            <a:off x="720000" y="1767600"/>
            <a:ext cx="3006000" cy="90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39" name="Google Shape;1639;g8ac37fa1c7_1_2041"/>
          <p:cNvSpPr txBox="1"/>
          <p:nvPr/>
        </p:nvSpPr>
        <p:spPr>
          <a:xfrm>
            <a:off x="720000" y="3808800"/>
            <a:ext cx="3006000" cy="51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63238"/>
                </a:solidFill>
                <a:latin typeface="Josefin Sans"/>
                <a:ea typeface="Josefin Sans"/>
                <a:cs typeface="Josefin Sans"/>
                <a:sym typeface="Josefin Sans"/>
              </a:rPr>
              <a:t>CREDITS: This presentation template was created by </a:t>
            </a:r>
            <a:r>
              <a:rPr b="0" i="0" lang="en" sz="800" u="none" cap="none" strike="noStrike">
                <a:solidFill>
                  <a:srgbClr val="263238"/>
                </a:solidFill>
                <a:uFill>
                  <a:noFill/>
                </a:uFill>
                <a:latin typeface="Josefin Sans"/>
                <a:ea typeface="Josefin Sans"/>
                <a:cs typeface="Josefin Sans"/>
                <a:sym typeface="Josefin Sans"/>
                <a:hlinkClick r:id="rId2"/>
              </a:rPr>
              <a:t>Slidesgo</a:t>
            </a:r>
            <a:r>
              <a:rPr b="0" i="0" lang="en" sz="800" u="none" cap="none" strike="noStrike">
                <a:solidFill>
                  <a:srgbClr val="263238"/>
                </a:solidFill>
                <a:latin typeface="Josefin Sans"/>
                <a:ea typeface="Josefin Sans"/>
                <a:cs typeface="Josefin Sans"/>
                <a:sym typeface="Josefin Sans"/>
              </a:rPr>
              <a:t>, including icons by </a:t>
            </a:r>
            <a:r>
              <a:rPr b="0" i="0" lang="en" sz="800" u="none" cap="none" strike="noStrike">
                <a:solidFill>
                  <a:srgbClr val="263238"/>
                </a:solidFill>
                <a:uFill>
                  <a:noFill/>
                </a:uFill>
                <a:latin typeface="Josefin Sans"/>
                <a:ea typeface="Josefin Sans"/>
                <a:cs typeface="Josefin Sans"/>
                <a:sym typeface="Josefin Sans"/>
                <a:hlinkClick r:id="rId3"/>
              </a:rPr>
              <a:t>Flaticon</a:t>
            </a:r>
            <a:r>
              <a:rPr b="0" i="0" lang="en" sz="800" u="none" cap="none" strike="noStrike">
                <a:solidFill>
                  <a:srgbClr val="263238"/>
                </a:solidFill>
                <a:latin typeface="Josefin Sans"/>
                <a:ea typeface="Josefin Sans"/>
                <a:cs typeface="Josefin Sans"/>
                <a:sym typeface="Josefin Sans"/>
              </a:rPr>
              <a:t>, and infographics &amp; images by </a:t>
            </a:r>
            <a:r>
              <a:rPr b="0" i="0" lang="en" sz="800" u="none" cap="none" strike="noStrike">
                <a:solidFill>
                  <a:srgbClr val="263238"/>
                </a:solidFill>
                <a:uFill>
                  <a:noFill/>
                </a:uFill>
                <a:latin typeface="Josefin Sans"/>
                <a:ea typeface="Josefin Sans"/>
                <a:cs typeface="Josefin Sans"/>
                <a:sym typeface="Josefin Sans"/>
                <a:hlinkClick r:id="rId4"/>
              </a:rPr>
              <a:t>Freepik</a:t>
            </a:r>
            <a:endParaRPr b="0" i="0" sz="800" u="none" cap="none" strike="noStrike">
              <a:solidFill>
                <a:srgbClr val="263238"/>
              </a:solidFill>
              <a:latin typeface="Josefin Sans"/>
              <a:ea typeface="Josefin Sans"/>
              <a:cs typeface="Josefin Sans"/>
              <a:sym typeface="Josefin Sans"/>
            </a:endParaRPr>
          </a:p>
        </p:txBody>
      </p:sp>
      <p:grpSp>
        <p:nvGrpSpPr>
          <p:cNvPr id="1640" name="Google Shape;1640;g8ac37fa1c7_1_2041"/>
          <p:cNvGrpSpPr/>
          <p:nvPr/>
        </p:nvGrpSpPr>
        <p:grpSpPr>
          <a:xfrm>
            <a:off x="3856209" y="1076757"/>
            <a:ext cx="4958959" cy="3594952"/>
            <a:chOff x="3856209" y="1076757"/>
            <a:chExt cx="4958959" cy="3594952"/>
          </a:xfrm>
        </p:grpSpPr>
        <p:grpSp>
          <p:nvGrpSpPr>
            <p:cNvPr id="1641" name="Google Shape;1641;g8ac37fa1c7_1_2041"/>
            <p:cNvGrpSpPr/>
            <p:nvPr/>
          </p:nvGrpSpPr>
          <p:grpSpPr>
            <a:xfrm>
              <a:off x="5651527" y="1451635"/>
              <a:ext cx="483570" cy="631930"/>
              <a:chOff x="8361052" y="1422160"/>
              <a:chExt cx="483570" cy="631930"/>
            </a:xfrm>
          </p:grpSpPr>
          <p:sp>
            <p:nvSpPr>
              <p:cNvPr id="1642" name="Google Shape;1642;g8ac37fa1c7_1_2041"/>
              <p:cNvSpPr/>
              <p:nvPr/>
            </p:nvSpPr>
            <p:spPr>
              <a:xfrm>
                <a:off x="8361052" y="1422160"/>
                <a:ext cx="483570" cy="631930"/>
              </a:xfrm>
              <a:custGeom>
                <a:rect b="b" l="l" r="r" t="t"/>
                <a:pathLst>
                  <a:path extrusionOk="0" h="19717" w="15088">
                    <a:moveTo>
                      <a:pt x="14854" y="1"/>
                    </a:moveTo>
                    <a:lnTo>
                      <a:pt x="0" y="185"/>
                    </a:lnTo>
                    <a:lnTo>
                      <a:pt x="251" y="19533"/>
                    </a:lnTo>
                    <a:lnTo>
                      <a:pt x="15088" y="19717"/>
                    </a:lnTo>
                    <a:lnTo>
                      <a:pt x="1485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g8ac37fa1c7_1_2041"/>
              <p:cNvSpPr/>
              <p:nvPr/>
            </p:nvSpPr>
            <p:spPr>
              <a:xfrm>
                <a:off x="8386756" y="1444659"/>
                <a:ext cx="423060" cy="576772"/>
              </a:xfrm>
              <a:custGeom>
                <a:rect b="b" l="l" r="r" t="t"/>
                <a:pathLst>
                  <a:path extrusionOk="0" h="17996" w="1320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g8ac37fa1c7_1_2041"/>
              <p:cNvSpPr/>
              <p:nvPr/>
            </p:nvSpPr>
            <p:spPr>
              <a:xfrm>
                <a:off x="8457971" y="1540521"/>
                <a:ext cx="280630" cy="393093"/>
              </a:xfrm>
              <a:custGeom>
                <a:rect b="b" l="l" r="r" t="t"/>
                <a:pathLst>
                  <a:path extrusionOk="0" h="12265" w="8756">
                    <a:moveTo>
                      <a:pt x="0" y="0"/>
                    </a:moveTo>
                    <a:lnTo>
                      <a:pt x="151" y="12264"/>
                    </a:lnTo>
                    <a:lnTo>
                      <a:pt x="8756" y="12164"/>
                    </a:lnTo>
                    <a:lnTo>
                      <a:pt x="8622" y="218"/>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8ac37fa1c7_1_2041"/>
              <p:cNvSpPr/>
              <p:nvPr/>
            </p:nvSpPr>
            <p:spPr>
              <a:xfrm>
                <a:off x="8457971" y="1540521"/>
                <a:ext cx="278482" cy="393093"/>
              </a:xfrm>
              <a:custGeom>
                <a:rect b="b" l="l" r="r" t="t"/>
                <a:pathLst>
                  <a:path extrusionOk="0" h="12265" w="8689">
                    <a:moveTo>
                      <a:pt x="0" y="0"/>
                    </a:moveTo>
                    <a:lnTo>
                      <a:pt x="151" y="12264"/>
                    </a:lnTo>
                    <a:lnTo>
                      <a:pt x="8689" y="5865"/>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6" name="Google Shape;1646;g8ac37fa1c7_1_2041"/>
            <p:cNvGrpSpPr/>
            <p:nvPr/>
          </p:nvGrpSpPr>
          <p:grpSpPr>
            <a:xfrm>
              <a:off x="3856209" y="1076757"/>
              <a:ext cx="1206554" cy="2111005"/>
              <a:chOff x="4052859" y="1076757"/>
              <a:chExt cx="1206554" cy="2111005"/>
            </a:xfrm>
          </p:grpSpPr>
          <p:sp>
            <p:nvSpPr>
              <p:cNvPr id="1647" name="Google Shape;1647;g8ac37fa1c7_1_2041"/>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8ac37fa1c7_1_2041"/>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8ac37fa1c7_1_2041"/>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8ac37fa1c7_1_2041"/>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g8ac37fa1c7_1_2041"/>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8ac37fa1c7_1_2041"/>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8ac37fa1c7_1_2041"/>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8ac37fa1c7_1_2041"/>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8ac37fa1c7_1_2041"/>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8ac37fa1c7_1_2041"/>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8ac37fa1c7_1_2041"/>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8ac37fa1c7_1_2041"/>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8ac37fa1c7_1_2041"/>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8ac37fa1c7_1_2041"/>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1" name="Google Shape;1661;g8ac37fa1c7_1_2041"/>
            <p:cNvGrpSpPr/>
            <p:nvPr/>
          </p:nvGrpSpPr>
          <p:grpSpPr>
            <a:xfrm>
              <a:off x="6809671" y="1076757"/>
              <a:ext cx="1206523" cy="2111005"/>
              <a:chOff x="6809671" y="1076757"/>
              <a:chExt cx="1206523" cy="2111005"/>
            </a:xfrm>
          </p:grpSpPr>
          <p:sp>
            <p:nvSpPr>
              <p:cNvPr id="1662" name="Google Shape;1662;g8ac37fa1c7_1_2041"/>
              <p:cNvSpPr/>
              <p:nvPr/>
            </p:nvSpPr>
            <p:spPr>
              <a:xfrm>
                <a:off x="6809671" y="1583884"/>
                <a:ext cx="256528" cy="548408"/>
              </a:xfrm>
              <a:custGeom>
                <a:rect b="b" l="l" r="r" t="t"/>
                <a:pathLst>
                  <a:path extrusionOk="0" h="17111" w="8004">
                    <a:moveTo>
                      <a:pt x="0" y="1"/>
                    </a:moveTo>
                    <a:lnTo>
                      <a:pt x="0" y="17110"/>
                    </a:lnTo>
                    <a:lnTo>
                      <a:pt x="8004" y="17110"/>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8ac37fa1c7_1_2041"/>
              <p:cNvSpPr/>
              <p:nvPr/>
            </p:nvSpPr>
            <p:spPr>
              <a:xfrm>
                <a:off x="7076872" y="2170816"/>
                <a:ext cx="314923" cy="529626"/>
              </a:xfrm>
              <a:custGeom>
                <a:rect b="b" l="l" r="r" t="t"/>
                <a:pathLst>
                  <a:path extrusionOk="0" h="16525" w="9826">
                    <a:moveTo>
                      <a:pt x="1" y="0"/>
                    </a:moveTo>
                    <a:lnTo>
                      <a:pt x="1" y="16525"/>
                    </a:lnTo>
                    <a:lnTo>
                      <a:pt x="9826" y="16525"/>
                    </a:lnTo>
                    <a:lnTo>
                      <a:pt x="982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8ac37fa1c7_1_2041"/>
              <p:cNvSpPr/>
              <p:nvPr/>
            </p:nvSpPr>
            <p:spPr>
              <a:xfrm>
                <a:off x="7429775" y="1076757"/>
                <a:ext cx="586419" cy="497512"/>
              </a:xfrm>
              <a:custGeom>
                <a:rect b="b" l="l" r="r" t="t"/>
                <a:pathLst>
                  <a:path extrusionOk="0" h="15523" w="18297">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8ac37fa1c7_1_2041"/>
              <p:cNvSpPr/>
              <p:nvPr/>
            </p:nvSpPr>
            <p:spPr>
              <a:xfrm>
                <a:off x="6809671" y="2170816"/>
                <a:ext cx="256528" cy="529626"/>
              </a:xfrm>
              <a:custGeom>
                <a:rect b="b" l="l" r="r" t="t"/>
                <a:pathLst>
                  <a:path extrusionOk="0" h="16525" w="8004">
                    <a:moveTo>
                      <a:pt x="0" y="0"/>
                    </a:moveTo>
                    <a:lnTo>
                      <a:pt x="0" y="16525"/>
                    </a:lnTo>
                    <a:lnTo>
                      <a:pt x="8004" y="16525"/>
                    </a:lnTo>
                    <a:lnTo>
                      <a:pt x="800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8ac37fa1c7_1_2041"/>
              <p:cNvSpPr/>
              <p:nvPr/>
            </p:nvSpPr>
            <p:spPr>
              <a:xfrm>
                <a:off x="7739314" y="2170816"/>
                <a:ext cx="276880" cy="529626"/>
              </a:xfrm>
              <a:custGeom>
                <a:rect b="b" l="l" r="r" t="t"/>
                <a:pathLst>
                  <a:path extrusionOk="0" h="16525" w="8639">
                    <a:moveTo>
                      <a:pt x="0" y="0"/>
                    </a:moveTo>
                    <a:lnTo>
                      <a:pt x="0"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8ac37fa1c7_1_2041"/>
              <p:cNvSpPr/>
              <p:nvPr/>
            </p:nvSpPr>
            <p:spPr>
              <a:xfrm>
                <a:off x="7076872" y="1583884"/>
                <a:ext cx="314923" cy="548408"/>
              </a:xfrm>
              <a:custGeom>
                <a:rect b="b" l="l" r="r" t="t"/>
                <a:pathLst>
                  <a:path extrusionOk="0" h="17111" w="9826">
                    <a:moveTo>
                      <a:pt x="1" y="1"/>
                    </a:moveTo>
                    <a:lnTo>
                      <a:pt x="1" y="17110"/>
                    </a:lnTo>
                    <a:lnTo>
                      <a:pt x="9826" y="17110"/>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g8ac37fa1c7_1_2041"/>
              <p:cNvSpPr/>
              <p:nvPr/>
            </p:nvSpPr>
            <p:spPr>
              <a:xfrm>
                <a:off x="7739314" y="1583884"/>
                <a:ext cx="276880" cy="548408"/>
              </a:xfrm>
              <a:custGeom>
                <a:rect b="b" l="l" r="r" t="t"/>
                <a:pathLst>
                  <a:path extrusionOk="0" h="17111" w="8639">
                    <a:moveTo>
                      <a:pt x="0" y="1"/>
                    </a:moveTo>
                    <a:lnTo>
                      <a:pt x="0"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g8ac37fa1c7_1_2041"/>
              <p:cNvSpPr/>
              <p:nvPr/>
            </p:nvSpPr>
            <p:spPr>
              <a:xfrm>
                <a:off x="6809671" y="2710057"/>
                <a:ext cx="256528" cy="477705"/>
              </a:xfrm>
              <a:custGeom>
                <a:rect b="b" l="l" r="r" t="t"/>
                <a:pathLst>
                  <a:path extrusionOk="0" h="14905" w="8004">
                    <a:moveTo>
                      <a:pt x="0" y="1"/>
                    </a:moveTo>
                    <a:lnTo>
                      <a:pt x="0" y="14905"/>
                    </a:lnTo>
                    <a:lnTo>
                      <a:pt x="8004" y="14905"/>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g8ac37fa1c7_1_2041"/>
              <p:cNvSpPr/>
              <p:nvPr/>
            </p:nvSpPr>
            <p:spPr>
              <a:xfrm>
                <a:off x="6809671" y="1076757"/>
                <a:ext cx="582124" cy="497512"/>
              </a:xfrm>
              <a:custGeom>
                <a:rect b="b" l="l" r="r" t="t"/>
                <a:pathLst>
                  <a:path extrusionOk="0" h="15523" w="18163">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8ac37fa1c7_1_2041"/>
              <p:cNvSpPr/>
              <p:nvPr/>
            </p:nvSpPr>
            <p:spPr>
              <a:xfrm>
                <a:off x="7076872" y="2710057"/>
                <a:ext cx="314923" cy="477705"/>
              </a:xfrm>
              <a:custGeom>
                <a:rect b="b" l="l" r="r" t="t"/>
                <a:pathLst>
                  <a:path extrusionOk="0" h="14905" w="9826">
                    <a:moveTo>
                      <a:pt x="1" y="1"/>
                    </a:moveTo>
                    <a:lnTo>
                      <a:pt x="1" y="14905"/>
                    </a:lnTo>
                    <a:lnTo>
                      <a:pt x="9826" y="14905"/>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g8ac37fa1c7_1_2041"/>
              <p:cNvSpPr/>
              <p:nvPr/>
            </p:nvSpPr>
            <p:spPr>
              <a:xfrm>
                <a:off x="7739314" y="2710057"/>
                <a:ext cx="276880" cy="477705"/>
              </a:xfrm>
              <a:custGeom>
                <a:rect b="b" l="l" r="r" t="t"/>
                <a:pathLst>
                  <a:path extrusionOk="0" h="14905" w="8639">
                    <a:moveTo>
                      <a:pt x="0" y="1"/>
                    </a:moveTo>
                    <a:lnTo>
                      <a:pt x="0"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g8ac37fa1c7_1_2041"/>
              <p:cNvSpPr/>
              <p:nvPr/>
            </p:nvSpPr>
            <p:spPr>
              <a:xfrm>
                <a:off x="7429775" y="1583884"/>
                <a:ext cx="299379" cy="548408"/>
              </a:xfrm>
              <a:custGeom>
                <a:rect b="b" l="l" r="r" t="t"/>
                <a:pathLst>
                  <a:path extrusionOk="0" h="17111" w="9341">
                    <a:moveTo>
                      <a:pt x="1" y="1"/>
                    </a:moveTo>
                    <a:lnTo>
                      <a:pt x="1" y="17110"/>
                    </a:lnTo>
                    <a:lnTo>
                      <a:pt x="9341" y="17110"/>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8ac37fa1c7_1_2041"/>
              <p:cNvSpPr/>
              <p:nvPr/>
            </p:nvSpPr>
            <p:spPr>
              <a:xfrm>
                <a:off x="7429775" y="2710057"/>
                <a:ext cx="299379" cy="477705"/>
              </a:xfrm>
              <a:custGeom>
                <a:rect b="b" l="l" r="r" t="t"/>
                <a:pathLst>
                  <a:path extrusionOk="0" h="14905" w="9341">
                    <a:moveTo>
                      <a:pt x="1" y="1"/>
                    </a:moveTo>
                    <a:lnTo>
                      <a:pt x="1" y="14905"/>
                    </a:lnTo>
                    <a:lnTo>
                      <a:pt x="9341" y="1490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8ac37fa1c7_1_2041"/>
              <p:cNvSpPr/>
              <p:nvPr/>
            </p:nvSpPr>
            <p:spPr>
              <a:xfrm>
                <a:off x="7429775" y="2170816"/>
                <a:ext cx="299379" cy="529626"/>
              </a:xfrm>
              <a:custGeom>
                <a:rect b="b" l="l" r="r" t="t"/>
                <a:pathLst>
                  <a:path extrusionOk="0" h="16525" w="9341">
                    <a:moveTo>
                      <a:pt x="1" y="0"/>
                    </a:moveTo>
                    <a:lnTo>
                      <a:pt x="1" y="16525"/>
                    </a:lnTo>
                    <a:lnTo>
                      <a:pt x="9341" y="16525"/>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6" name="Google Shape;1676;g8ac37fa1c7_1_2041"/>
            <p:cNvGrpSpPr/>
            <p:nvPr/>
          </p:nvGrpSpPr>
          <p:grpSpPr>
            <a:xfrm>
              <a:off x="8191828" y="3210069"/>
              <a:ext cx="623340" cy="1461640"/>
              <a:chOff x="8191828" y="3210069"/>
              <a:chExt cx="623340" cy="1461640"/>
            </a:xfrm>
          </p:grpSpPr>
          <p:sp>
            <p:nvSpPr>
              <p:cNvPr id="1677" name="Google Shape;1677;g8ac37fa1c7_1_2041"/>
              <p:cNvSpPr/>
              <p:nvPr/>
            </p:nvSpPr>
            <p:spPr>
              <a:xfrm>
                <a:off x="8376019" y="3210069"/>
                <a:ext cx="439149" cy="1076207"/>
              </a:xfrm>
              <a:custGeom>
                <a:rect b="b" l="l" r="r" t="t"/>
                <a:pathLst>
                  <a:path extrusionOk="0" h="33579" w="13702">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8ac37fa1c7_1_2041"/>
              <p:cNvSpPr/>
              <p:nvPr/>
            </p:nvSpPr>
            <p:spPr>
              <a:xfrm>
                <a:off x="8191828" y="3759663"/>
                <a:ext cx="378639" cy="528056"/>
              </a:xfrm>
              <a:custGeom>
                <a:rect b="b" l="l" r="r" t="t"/>
                <a:pathLst>
                  <a:path extrusionOk="0" h="16476" w="11814">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g8ac37fa1c7_1_2041"/>
              <p:cNvSpPr/>
              <p:nvPr/>
            </p:nvSpPr>
            <p:spPr>
              <a:xfrm>
                <a:off x="8336405" y="3948694"/>
                <a:ext cx="323481" cy="553760"/>
              </a:xfrm>
              <a:custGeom>
                <a:rect b="b" l="l" r="r" t="t"/>
                <a:pathLst>
                  <a:path extrusionOk="0" h="17278" w="10093">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8ac37fa1c7_1_2041"/>
              <p:cNvSpPr/>
              <p:nvPr/>
            </p:nvSpPr>
            <p:spPr>
              <a:xfrm>
                <a:off x="8591844" y="3501532"/>
                <a:ext cx="70190" cy="992332"/>
              </a:xfrm>
              <a:custGeom>
                <a:rect b="b" l="l" r="r" t="t"/>
                <a:pathLst>
                  <a:path extrusionOk="0" h="30962" w="219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g8ac37fa1c7_1_2041"/>
              <p:cNvSpPr/>
              <p:nvPr/>
            </p:nvSpPr>
            <p:spPr>
              <a:xfrm>
                <a:off x="8495437" y="4352459"/>
                <a:ext cx="262970" cy="319250"/>
              </a:xfrm>
              <a:custGeom>
                <a:rect b="b" l="l" r="r" t="t"/>
                <a:pathLst>
                  <a:path extrusionOk="0" h="9961" w="8205">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82" name="Shape 1682"/>
        <p:cNvGrpSpPr/>
        <p:nvPr/>
      </p:nvGrpSpPr>
      <p:grpSpPr>
        <a:xfrm>
          <a:off x="0" y="0"/>
          <a:ext cx="0" cy="0"/>
          <a:chOff x="0" y="0"/>
          <a:chExt cx="0" cy="0"/>
        </a:xfrm>
      </p:grpSpPr>
      <p:sp>
        <p:nvSpPr>
          <p:cNvPr id="1683" name="Google Shape;1683;g8ac37fa1c7_1_208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g8ac37fa1c7_1_2088"/>
          <p:cNvSpPr txBox="1"/>
          <p:nvPr>
            <p:ph type="title"/>
          </p:nvPr>
        </p:nvSpPr>
        <p:spPr>
          <a:xfrm>
            <a:off x="720000" y="2150850"/>
            <a:ext cx="77040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85" name="Shape 1685"/>
        <p:cNvGrpSpPr/>
        <p:nvPr/>
      </p:nvGrpSpPr>
      <p:grpSpPr>
        <a:xfrm>
          <a:off x="0" y="0"/>
          <a:ext cx="0" cy="0"/>
          <a:chOff x="0" y="0"/>
          <a:chExt cx="0" cy="0"/>
        </a:xfrm>
      </p:grpSpPr>
      <p:sp>
        <p:nvSpPr>
          <p:cNvPr id="1686" name="Google Shape;1686;g8ac37fa1c7_1_209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g8ac37fa1c7_1_2091"/>
          <p:cNvSpPr/>
          <p:nvPr/>
        </p:nvSpPr>
        <p:spPr>
          <a:xfrm>
            <a:off x="4572000" y="-125"/>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8ac37fa1c7_1_2091"/>
          <p:cNvSpPr txBox="1"/>
          <p:nvPr>
            <p:ph type="title"/>
          </p:nvPr>
        </p:nvSpPr>
        <p:spPr>
          <a:xfrm>
            <a:off x="720000" y="1233175"/>
            <a:ext cx="35907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689" name="Google Shape;1689;g8ac37fa1c7_1_2091"/>
          <p:cNvSpPr txBox="1"/>
          <p:nvPr>
            <p:ph idx="1" type="subTitle"/>
          </p:nvPr>
        </p:nvSpPr>
        <p:spPr>
          <a:xfrm>
            <a:off x="720000" y="2803075"/>
            <a:ext cx="35907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90" name="Google Shape;1690;g8ac37fa1c7_1_2091"/>
          <p:cNvSpPr txBox="1"/>
          <p:nvPr>
            <p:ph idx="2" type="body"/>
          </p:nvPr>
        </p:nvSpPr>
        <p:spPr>
          <a:xfrm>
            <a:off x="4939500" y="724075"/>
            <a:ext cx="3484500" cy="3695100"/>
          </a:xfrm>
          <a:prstGeom prst="rect">
            <a:avLst/>
          </a:prstGeom>
          <a:noFill/>
          <a:ln>
            <a:noFill/>
          </a:ln>
        </p:spPr>
        <p:txBody>
          <a:bodyPr anchorCtr="0" anchor="ctr" bIns="91425" lIns="91425" spcFirstLastPara="1" rIns="91425" wrap="square" tIns="91425">
            <a:noAutofit/>
          </a:bodyPr>
          <a:lstStyle>
            <a:lvl1pPr indent="-298450" lvl="0" marL="457200" rtl="0" algn="l">
              <a:lnSpc>
                <a:spcPct val="115000"/>
              </a:lnSpc>
              <a:spcBef>
                <a:spcPts val="0"/>
              </a:spcBef>
              <a:spcAft>
                <a:spcPts val="0"/>
              </a:spcAft>
              <a:buSzPts val="11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91" name="Shape 1691"/>
        <p:cNvGrpSpPr/>
        <p:nvPr/>
      </p:nvGrpSpPr>
      <p:grpSpPr>
        <a:xfrm>
          <a:off x="0" y="0"/>
          <a:ext cx="0" cy="0"/>
          <a:chOff x="0" y="0"/>
          <a:chExt cx="0" cy="0"/>
        </a:xfrm>
      </p:grpSpPr>
      <p:sp>
        <p:nvSpPr>
          <p:cNvPr id="1692" name="Google Shape;1692;g8ac37fa1c7_1_209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8ac37fa1c7_1_2097"/>
          <p:cNvSpPr txBox="1"/>
          <p:nvPr>
            <p:ph idx="1" type="body"/>
          </p:nvPr>
        </p:nvSpPr>
        <p:spPr>
          <a:xfrm>
            <a:off x="726600" y="3995700"/>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100"/>
              <a:buNone/>
              <a:defRPr/>
            </a:lvl1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694" name="Shape 1694"/>
        <p:cNvGrpSpPr/>
        <p:nvPr/>
      </p:nvGrpSpPr>
      <p:grpSpPr>
        <a:xfrm>
          <a:off x="0" y="0"/>
          <a:ext cx="0" cy="0"/>
          <a:chOff x="0" y="0"/>
          <a:chExt cx="0" cy="0"/>
        </a:xfrm>
      </p:grpSpPr>
      <p:sp>
        <p:nvSpPr>
          <p:cNvPr id="1695" name="Google Shape;1695;g8ac37fa1c7_1_210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8ac37fa1c7_1_2100"/>
          <p:cNvSpPr txBox="1"/>
          <p:nvPr>
            <p:ph hasCustomPrompt="1" type="title"/>
          </p:nvPr>
        </p:nvSpPr>
        <p:spPr>
          <a:xfrm>
            <a:off x="720000" y="1106125"/>
            <a:ext cx="77040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697" name="Google Shape;1697;g8ac37fa1c7_1_2100"/>
          <p:cNvSpPr txBox="1"/>
          <p:nvPr>
            <p:ph idx="1" type="body"/>
          </p:nvPr>
        </p:nvSpPr>
        <p:spPr>
          <a:xfrm>
            <a:off x="720000" y="3152225"/>
            <a:ext cx="7704000" cy="1300800"/>
          </a:xfrm>
          <a:prstGeom prst="rect">
            <a:avLst/>
          </a:prstGeom>
          <a:noFill/>
          <a:ln>
            <a:noFill/>
          </a:ln>
        </p:spPr>
        <p:txBody>
          <a:bodyPr anchorCtr="0" anchor="t" bIns="91425" lIns="91425" spcFirstLastPara="1" rIns="91425" wrap="square" tIns="91425">
            <a:noAutofit/>
          </a:bodyPr>
          <a:lstStyle>
            <a:lvl1pPr indent="-298450" lvl="0" marL="457200" rtl="0" algn="ctr">
              <a:lnSpc>
                <a:spcPct val="115000"/>
              </a:lnSpc>
              <a:spcBef>
                <a:spcPts val="0"/>
              </a:spcBef>
              <a:spcAft>
                <a:spcPts val="0"/>
              </a:spcAft>
              <a:buSzPts val="1100"/>
              <a:buChar char="●"/>
              <a:defRPr/>
            </a:lvl1pPr>
            <a:lvl2pPr indent="-298450" lvl="1" marL="914400" rtl="0" algn="ctr">
              <a:lnSpc>
                <a:spcPct val="115000"/>
              </a:lnSpc>
              <a:spcBef>
                <a:spcPts val="1600"/>
              </a:spcBef>
              <a:spcAft>
                <a:spcPts val="0"/>
              </a:spcAft>
              <a:buSzPts val="1100"/>
              <a:buChar char="○"/>
              <a:defRPr/>
            </a:lvl2pPr>
            <a:lvl3pPr indent="-298450" lvl="2" marL="1371600" rtl="0" algn="ctr">
              <a:lnSpc>
                <a:spcPct val="115000"/>
              </a:lnSpc>
              <a:spcBef>
                <a:spcPts val="1600"/>
              </a:spcBef>
              <a:spcAft>
                <a:spcPts val="0"/>
              </a:spcAft>
              <a:buSzPts val="1100"/>
              <a:buChar char="■"/>
              <a:defRPr/>
            </a:lvl3pPr>
            <a:lvl4pPr indent="-298450" lvl="3" marL="1828800" rtl="0" algn="ctr">
              <a:lnSpc>
                <a:spcPct val="115000"/>
              </a:lnSpc>
              <a:spcBef>
                <a:spcPts val="1600"/>
              </a:spcBef>
              <a:spcAft>
                <a:spcPts val="0"/>
              </a:spcAft>
              <a:buSzPts val="1100"/>
              <a:buChar char="●"/>
              <a:defRPr/>
            </a:lvl4pPr>
            <a:lvl5pPr indent="-298450" lvl="4" marL="2286000" rtl="0" algn="ctr">
              <a:lnSpc>
                <a:spcPct val="115000"/>
              </a:lnSpc>
              <a:spcBef>
                <a:spcPts val="1600"/>
              </a:spcBef>
              <a:spcAft>
                <a:spcPts val="0"/>
              </a:spcAft>
              <a:buSzPts val="1100"/>
              <a:buChar char="○"/>
              <a:defRPr/>
            </a:lvl5pPr>
            <a:lvl6pPr indent="-298450" lvl="5" marL="2743200" rtl="0" algn="ctr">
              <a:lnSpc>
                <a:spcPct val="115000"/>
              </a:lnSpc>
              <a:spcBef>
                <a:spcPts val="1600"/>
              </a:spcBef>
              <a:spcAft>
                <a:spcPts val="0"/>
              </a:spcAft>
              <a:buSzPts val="1100"/>
              <a:buChar char="■"/>
              <a:defRPr/>
            </a:lvl6pPr>
            <a:lvl7pPr indent="-298450" lvl="6" marL="3200400" rtl="0" algn="ctr">
              <a:lnSpc>
                <a:spcPct val="115000"/>
              </a:lnSpc>
              <a:spcBef>
                <a:spcPts val="1600"/>
              </a:spcBef>
              <a:spcAft>
                <a:spcPts val="0"/>
              </a:spcAft>
              <a:buSzPts val="1100"/>
              <a:buChar char="●"/>
              <a:defRPr/>
            </a:lvl7pPr>
            <a:lvl8pPr indent="-298450" lvl="7" marL="3657600" rtl="0" algn="ctr">
              <a:lnSpc>
                <a:spcPct val="115000"/>
              </a:lnSpc>
              <a:spcBef>
                <a:spcPts val="1600"/>
              </a:spcBef>
              <a:spcAft>
                <a:spcPts val="0"/>
              </a:spcAft>
              <a:buSzPts val="1100"/>
              <a:buChar char="○"/>
              <a:defRPr/>
            </a:lvl8pPr>
            <a:lvl9pPr indent="-298450" lvl="8" marL="4114800" rtl="0" algn="ctr">
              <a:lnSpc>
                <a:spcPct val="115000"/>
              </a:lnSpc>
              <a:spcBef>
                <a:spcPts val="1600"/>
              </a:spcBef>
              <a:spcAft>
                <a:spcPts val="1600"/>
              </a:spcAft>
              <a:buSzPts val="11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1698" name="Shape 169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1" name="Shape 171"/>
        <p:cNvGrpSpPr/>
        <p:nvPr/>
      </p:nvGrpSpPr>
      <p:grpSpPr>
        <a:xfrm>
          <a:off x="0" y="0"/>
          <a:ext cx="0" cy="0"/>
          <a:chOff x="0" y="0"/>
          <a:chExt cx="0" cy="0"/>
        </a:xfrm>
      </p:grpSpPr>
      <p:sp>
        <p:nvSpPr>
          <p:cNvPr id="172" name="Google Shape;172;p7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3"/>
          <p:cNvSpPr txBox="1"/>
          <p:nvPr>
            <p:ph type="title"/>
          </p:nvPr>
        </p:nvSpPr>
        <p:spPr>
          <a:xfrm>
            <a:off x="720000" y="2150850"/>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5">
    <p:spTree>
      <p:nvGrpSpPr>
        <p:cNvPr id="1699" name="Shape 1699"/>
        <p:cNvGrpSpPr/>
        <p:nvPr/>
      </p:nvGrpSpPr>
      <p:grpSpPr>
        <a:xfrm>
          <a:off x="0" y="0"/>
          <a:ext cx="0" cy="0"/>
          <a:chOff x="0" y="0"/>
          <a:chExt cx="0" cy="0"/>
        </a:xfrm>
      </p:grpSpPr>
      <p:sp>
        <p:nvSpPr>
          <p:cNvPr id="1700" name="Google Shape;1700;g8ac37fa1c7_1_210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4" name="Shape 174"/>
        <p:cNvGrpSpPr/>
        <p:nvPr/>
      </p:nvGrpSpPr>
      <p:grpSpPr>
        <a:xfrm>
          <a:off x="0" y="0"/>
          <a:ext cx="0" cy="0"/>
          <a:chOff x="0" y="0"/>
          <a:chExt cx="0" cy="0"/>
        </a:xfrm>
      </p:grpSpPr>
      <p:sp>
        <p:nvSpPr>
          <p:cNvPr id="175" name="Google Shape;175;p58"/>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6" name="Google Shape;176;p5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16">
    <p:spTree>
      <p:nvGrpSpPr>
        <p:cNvPr id="177" name="Shape 177"/>
        <p:cNvGrpSpPr/>
        <p:nvPr/>
      </p:nvGrpSpPr>
      <p:grpSpPr>
        <a:xfrm>
          <a:off x="0" y="0"/>
          <a:ext cx="0" cy="0"/>
          <a:chOff x="0" y="0"/>
          <a:chExt cx="0" cy="0"/>
        </a:xfrm>
      </p:grpSpPr>
      <p:sp>
        <p:nvSpPr>
          <p:cNvPr id="178" name="Google Shape;178;p64"/>
          <p:cNvSpPr txBox="1"/>
          <p:nvPr>
            <p:ph type="title"/>
          </p:nvPr>
        </p:nvSpPr>
        <p:spPr>
          <a:xfrm>
            <a:off x="4572000" y="541350"/>
            <a:ext cx="3852000" cy="40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
    <p:spTree>
      <p:nvGrpSpPr>
        <p:cNvPr id="179" name="Shape 179"/>
        <p:cNvGrpSpPr/>
        <p:nvPr/>
      </p:nvGrpSpPr>
      <p:grpSpPr>
        <a:xfrm>
          <a:off x="0" y="0"/>
          <a:ext cx="0" cy="0"/>
          <a:chOff x="0" y="0"/>
          <a:chExt cx="0" cy="0"/>
        </a:xfrm>
      </p:grpSpPr>
      <p:sp>
        <p:nvSpPr>
          <p:cNvPr id="180" name="Google Shape;180;p5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5"/>
          <p:cNvSpPr txBox="1"/>
          <p:nvPr>
            <p:ph type="title"/>
          </p:nvPr>
        </p:nvSpPr>
        <p:spPr>
          <a:xfrm>
            <a:off x="2030400" y="4089600"/>
            <a:ext cx="3412800" cy="51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2" name="Google Shape;182;p55"/>
          <p:cNvSpPr txBox="1"/>
          <p:nvPr>
            <p:ph idx="1" type="subTitle"/>
          </p:nvPr>
        </p:nvSpPr>
        <p:spPr>
          <a:xfrm>
            <a:off x="2030400" y="2937600"/>
            <a:ext cx="3412800" cy="1152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100"/>
              <a:buNone/>
              <a:defRPr sz="12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grpSp>
        <p:nvGrpSpPr>
          <p:cNvPr id="183" name="Google Shape;183;p55"/>
          <p:cNvGrpSpPr/>
          <p:nvPr/>
        </p:nvGrpSpPr>
        <p:grpSpPr>
          <a:xfrm>
            <a:off x="1945085" y="396919"/>
            <a:ext cx="1483402" cy="2385706"/>
            <a:chOff x="1945085" y="396919"/>
            <a:chExt cx="1483402" cy="2385706"/>
          </a:xfrm>
        </p:grpSpPr>
        <p:sp>
          <p:nvSpPr>
            <p:cNvPr id="184" name="Google Shape;184;p55"/>
            <p:cNvSpPr/>
            <p:nvPr/>
          </p:nvSpPr>
          <p:spPr>
            <a:xfrm>
              <a:off x="2062901" y="481499"/>
              <a:ext cx="1272930" cy="2227219"/>
            </a:xfrm>
            <a:custGeom>
              <a:rect b="b" l="l" r="r" t="t"/>
              <a:pathLst>
                <a:path extrusionOk="0" h="69492" w="39717">
                  <a:moveTo>
                    <a:pt x="0" y="1"/>
                  </a:moveTo>
                  <a:lnTo>
                    <a:pt x="0"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5"/>
            <p:cNvSpPr/>
            <p:nvPr/>
          </p:nvSpPr>
          <p:spPr>
            <a:xfrm>
              <a:off x="2044151" y="456339"/>
              <a:ext cx="632475" cy="2273787"/>
            </a:xfrm>
            <a:custGeom>
              <a:rect b="b" l="l" r="r" t="t"/>
              <a:pathLst>
                <a:path extrusionOk="0" h="70945" w="19734">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5"/>
            <p:cNvSpPr/>
            <p:nvPr/>
          </p:nvSpPr>
          <p:spPr>
            <a:xfrm>
              <a:off x="2722105" y="452045"/>
              <a:ext cx="632475" cy="2273819"/>
            </a:xfrm>
            <a:custGeom>
              <a:rect b="b" l="l" r="r" t="t"/>
              <a:pathLst>
                <a:path extrusionOk="0" h="70946" w="19734">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5"/>
            <p:cNvSpPr/>
            <p:nvPr/>
          </p:nvSpPr>
          <p:spPr>
            <a:xfrm>
              <a:off x="1945085" y="396919"/>
              <a:ext cx="1483402" cy="2385706"/>
            </a:xfrm>
            <a:custGeom>
              <a:rect b="b" l="l" r="r" t="t"/>
              <a:pathLst>
                <a:path extrusionOk="0" h="74437" w="46284">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55"/>
          <p:cNvGrpSpPr/>
          <p:nvPr/>
        </p:nvGrpSpPr>
        <p:grpSpPr>
          <a:xfrm>
            <a:off x="4595844" y="396919"/>
            <a:ext cx="1483402" cy="2385706"/>
            <a:chOff x="4595844" y="396919"/>
            <a:chExt cx="1483402" cy="2385706"/>
          </a:xfrm>
        </p:grpSpPr>
        <p:sp>
          <p:nvSpPr>
            <p:cNvPr id="189" name="Google Shape;189;p55"/>
            <p:cNvSpPr/>
            <p:nvPr/>
          </p:nvSpPr>
          <p:spPr>
            <a:xfrm>
              <a:off x="4713660" y="481499"/>
              <a:ext cx="1272962" cy="2227219"/>
            </a:xfrm>
            <a:custGeom>
              <a:rect b="b" l="l" r="r" t="t"/>
              <a:pathLst>
                <a:path extrusionOk="0" h="69492" w="39718">
                  <a:moveTo>
                    <a:pt x="1" y="1"/>
                  </a:moveTo>
                  <a:lnTo>
                    <a:pt x="1"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5"/>
            <p:cNvSpPr/>
            <p:nvPr/>
          </p:nvSpPr>
          <p:spPr>
            <a:xfrm>
              <a:off x="4694943" y="456339"/>
              <a:ext cx="632443" cy="2273787"/>
            </a:xfrm>
            <a:custGeom>
              <a:rect b="b" l="l" r="r" t="t"/>
              <a:pathLst>
                <a:path extrusionOk="0" h="70945" w="19733">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5"/>
            <p:cNvSpPr/>
            <p:nvPr/>
          </p:nvSpPr>
          <p:spPr>
            <a:xfrm>
              <a:off x="5372896" y="452045"/>
              <a:ext cx="632443" cy="2273819"/>
            </a:xfrm>
            <a:custGeom>
              <a:rect b="b" l="l" r="r" t="t"/>
              <a:pathLst>
                <a:path extrusionOk="0" h="70946" w="19733">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5"/>
            <p:cNvSpPr/>
            <p:nvPr/>
          </p:nvSpPr>
          <p:spPr>
            <a:xfrm>
              <a:off x="4595844" y="396919"/>
              <a:ext cx="1483402" cy="2385706"/>
            </a:xfrm>
            <a:custGeom>
              <a:rect b="b" l="l" r="r" t="t"/>
              <a:pathLst>
                <a:path extrusionOk="0" h="74437" w="46284">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55"/>
          <p:cNvGrpSpPr/>
          <p:nvPr/>
        </p:nvGrpSpPr>
        <p:grpSpPr>
          <a:xfrm>
            <a:off x="146197" y="2917586"/>
            <a:ext cx="1147615" cy="1754866"/>
            <a:chOff x="146197" y="2914863"/>
            <a:chExt cx="1147615" cy="1754866"/>
          </a:xfrm>
        </p:grpSpPr>
        <p:sp>
          <p:nvSpPr>
            <p:cNvPr id="194" name="Google Shape;194;p55"/>
            <p:cNvSpPr/>
            <p:nvPr/>
          </p:nvSpPr>
          <p:spPr>
            <a:xfrm>
              <a:off x="1194713"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5"/>
            <p:cNvSpPr/>
            <p:nvPr/>
          </p:nvSpPr>
          <p:spPr>
            <a:xfrm>
              <a:off x="808607"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5"/>
            <p:cNvSpPr/>
            <p:nvPr/>
          </p:nvSpPr>
          <p:spPr>
            <a:xfrm>
              <a:off x="425193" y="4349485"/>
              <a:ext cx="99643" cy="320244"/>
            </a:xfrm>
            <a:custGeom>
              <a:rect b="b" l="l" r="r" t="t"/>
              <a:pathLst>
                <a:path extrusionOk="0" h="9992" w="3109">
                  <a:moveTo>
                    <a:pt x="3108" y="0"/>
                  </a:moveTo>
                  <a:lnTo>
                    <a:pt x="0" y="101"/>
                  </a:lnTo>
                  <a:lnTo>
                    <a:pt x="0" y="9992"/>
                  </a:lnTo>
                  <a:lnTo>
                    <a:pt x="1320" y="9992"/>
                  </a:lnTo>
                  <a:lnTo>
                    <a:pt x="310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5"/>
            <p:cNvSpPr/>
            <p:nvPr/>
          </p:nvSpPr>
          <p:spPr>
            <a:xfrm>
              <a:off x="154210" y="4349485"/>
              <a:ext cx="99099" cy="320244"/>
            </a:xfrm>
            <a:custGeom>
              <a:rect b="b" l="l" r="r" t="t"/>
              <a:pathLst>
                <a:path extrusionOk="0" h="9992" w="3092">
                  <a:moveTo>
                    <a:pt x="3092" y="0"/>
                  </a:moveTo>
                  <a:lnTo>
                    <a:pt x="1" y="101"/>
                  </a:lnTo>
                  <a:lnTo>
                    <a:pt x="1" y="9992"/>
                  </a:lnTo>
                  <a:lnTo>
                    <a:pt x="1321" y="9992"/>
                  </a:lnTo>
                  <a:lnTo>
                    <a:pt x="30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5"/>
            <p:cNvSpPr/>
            <p:nvPr/>
          </p:nvSpPr>
          <p:spPr>
            <a:xfrm>
              <a:off x="983183" y="3637687"/>
              <a:ext cx="310629" cy="721926"/>
            </a:xfrm>
            <a:custGeom>
              <a:rect b="b" l="l" r="r" t="t"/>
              <a:pathLst>
                <a:path extrusionOk="0" h="22525" w="9692">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5"/>
            <p:cNvSpPr/>
            <p:nvPr/>
          </p:nvSpPr>
          <p:spPr>
            <a:xfrm>
              <a:off x="154210" y="2914863"/>
              <a:ext cx="897015" cy="1329146"/>
            </a:xfrm>
            <a:custGeom>
              <a:rect b="b" l="l" r="r" t="t"/>
              <a:pathLst>
                <a:path extrusionOk="0" h="41471" w="27988">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5"/>
            <p:cNvSpPr/>
            <p:nvPr/>
          </p:nvSpPr>
          <p:spPr>
            <a:xfrm>
              <a:off x="162254" y="4008249"/>
              <a:ext cx="1080694" cy="347166"/>
            </a:xfrm>
            <a:custGeom>
              <a:rect b="b" l="l" r="r" t="t"/>
              <a:pathLst>
                <a:path extrusionOk="0" h="10832" w="33719">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5"/>
            <p:cNvSpPr/>
            <p:nvPr/>
          </p:nvSpPr>
          <p:spPr>
            <a:xfrm>
              <a:off x="508202" y="4007832"/>
              <a:ext cx="749746" cy="341557"/>
            </a:xfrm>
            <a:custGeom>
              <a:rect b="b" l="l" r="r" t="t"/>
              <a:pathLst>
                <a:path extrusionOk="0" h="10657" w="23393">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5"/>
            <p:cNvSpPr/>
            <p:nvPr/>
          </p:nvSpPr>
          <p:spPr>
            <a:xfrm>
              <a:off x="342183" y="2936048"/>
              <a:ext cx="583727" cy="696959"/>
            </a:xfrm>
            <a:custGeom>
              <a:rect b="b" l="l" r="r" t="t"/>
              <a:pathLst>
                <a:path extrusionOk="0" h="21746" w="18213">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5"/>
            <p:cNvSpPr/>
            <p:nvPr/>
          </p:nvSpPr>
          <p:spPr>
            <a:xfrm>
              <a:off x="575123" y="3303501"/>
              <a:ext cx="26281" cy="109419"/>
            </a:xfrm>
            <a:custGeom>
              <a:rect b="b" l="l" r="r" t="t"/>
              <a:pathLst>
                <a:path extrusionOk="0" h="3414" w="82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5"/>
            <p:cNvSpPr/>
            <p:nvPr/>
          </p:nvSpPr>
          <p:spPr>
            <a:xfrm>
              <a:off x="826811" y="3303501"/>
              <a:ext cx="26281" cy="109419"/>
            </a:xfrm>
            <a:custGeom>
              <a:rect b="b" l="l" r="r" t="t"/>
              <a:pathLst>
                <a:path extrusionOk="0" h="3414" w="82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5"/>
            <p:cNvSpPr/>
            <p:nvPr/>
          </p:nvSpPr>
          <p:spPr>
            <a:xfrm>
              <a:off x="152607" y="3623777"/>
              <a:ext cx="372229" cy="739650"/>
            </a:xfrm>
            <a:custGeom>
              <a:rect b="b" l="l" r="r" t="t"/>
              <a:pathLst>
                <a:path extrusionOk="0" h="23078" w="11614">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5"/>
            <p:cNvSpPr/>
            <p:nvPr/>
          </p:nvSpPr>
          <p:spPr>
            <a:xfrm>
              <a:off x="146197" y="3630732"/>
              <a:ext cx="281175" cy="734554"/>
            </a:xfrm>
            <a:custGeom>
              <a:rect b="b" l="l" r="r" t="t"/>
              <a:pathLst>
                <a:path extrusionOk="0" h="22919" w="8773">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5"/>
            <p:cNvSpPr/>
            <p:nvPr/>
          </p:nvSpPr>
          <p:spPr>
            <a:xfrm>
              <a:off x="238309" y="3954821"/>
              <a:ext cx="26794" cy="33620"/>
            </a:xfrm>
            <a:custGeom>
              <a:rect b="b" l="l" r="r" t="t"/>
              <a:pathLst>
                <a:path extrusionOk="0" h="1049" w="836">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5"/>
            <p:cNvSpPr/>
            <p:nvPr/>
          </p:nvSpPr>
          <p:spPr>
            <a:xfrm>
              <a:off x="250071" y="3845018"/>
              <a:ext cx="50927" cy="115733"/>
            </a:xfrm>
            <a:custGeom>
              <a:rect b="b" l="l" r="r" t="t"/>
              <a:pathLst>
                <a:path extrusionOk="0" h="3611" w="1589">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5"/>
            <p:cNvSpPr/>
            <p:nvPr/>
          </p:nvSpPr>
          <p:spPr>
            <a:xfrm>
              <a:off x="198150" y="3855723"/>
              <a:ext cx="48748" cy="106630"/>
            </a:xfrm>
            <a:custGeom>
              <a:rect b="b" l="l" r="r" t="t"/>
              <a:pathLst>
                <a:path extrusionOk="0" h="3327" w="1521">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5"/>
            <p:cNvSpPr/>
            <p:nvPr/>
          </p:nvSpPr>
          <p:spPr>
            <a:xfrm>
              <a:off x="259174" y="3984275"/>
              <a:ext cx="40191" cy="179961"/>
            </a:xfrm>
            <a:custGeom>
              <a:rect b="b" l="l" r="r" t="t"/>
              <a:pathLst>
                <a:path extrusionOk="0" h="5615" w="1254">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5"/>
            <p:cNvSpPr/>
            <p:nvPr/>
          </p:nvSpPr>
          <p:spPr>
            <a:xfrm>
              <a:off x="199753" y="3984788"/>
              <a:ext cx="46088" cy="110380"/>
            </a:xfrm>
            <a:custGeom>
              <a:rect b="b" l="l" r="r" t="t"/>
              <a:pathLst>
                <a:path extrusionOk="0" h="3444" w="1438">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theme" Target="../theme/theme1.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1pPr>
            <a:lvl2pPr lvl="1"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2pPr>
            <a:lvl3pPr lvl="2"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3pPr>
            <a:lvl4pPr lvl="3"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4pPr>
            <a:lvl5pPr lvl="4"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5pPr>
            <a:lvl6pPr lvl="5"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6pPr>
            <a:lvl7pPr lvl="6"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7pPr>
            <a:lvl8pPr lvl="7"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8pPr>
            <a:lvl9pPr lvl="8"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1pPr>
            <a:lvl2pPr indent="-298450" lvl="1" marL="9144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2pPr>
            <a:lvl3pPr indent="-298450" lvl="2" marL="13716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3pPr>
            <a:lvl4pPr indent="-298450" lvl="3" marL="18288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4pPr>
            <a:lvl5pPr indent="-298450" lvl="4" marL="22860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5pPr>
            <a:lvl6pPr indent="-298450" lvl="5" marL="27432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6pPr>
            <a:lvl7pPr indent="-298450" lvl="6" marL="32004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7pPr>
            <a:lvl8pPr indent="-298450" lvl="7" marL="36576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8pPr>
            <a:lvl9pPr indent="-298450" lvl="8" marL="4114800" marR="0" rtl="0" algn="l">
              <a:lnSpc>
                <a:spcPct val="115000"/>
              </a:lnSpc>
              <a:spcBef>
                <a:spcPts val="1600"/>
              </a:spcBef>
              <a:spcAft>
                <a:spcPts val="160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53" name="Shape 853"/>
        <p:cNvGrpSpPr/>
        <p:nvPr/>
      </p:nvGrpSpPr>
      <p:grpSpPr>
        <a:xfrm>
          <a:off x="0" y="0"/>
          <a:ext cx="0" cy="0"/>
          <a:chOff x="0" y="0"/>
          <a:chExt cx="0" cy="0"/>
        </a:xfrm>
      </p:grpSpPr>
      <p:sp>
        <p:nvSpPr>
          <p:cNvPr id="854" name="Google Shape;854;g8ac37fa1c7_1_12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1pPr>
            <a:lvl2pPr lvl="1"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2pPr>
            <a:lvl3pPr lvl="2"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3pPr>
            <a:lvl4pPr lvl="3"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4pPr>
            <a:lvl5pPr lvl="4"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5pPr>
            <a:lvl6pPr lvl="5"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6pPr>
            <a:lvl7pPr lvl="6"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7pPr>
            <a:lvl8pPr lvl="7"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8pPr>
            <a:lvl9pPr lvl="8"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9pPr>
          </a:lstStyle>
          <a:p/>
        </p:txBody>
      </p:sp>
      <p:sp>
        <p:nvSpPr>
          <p:cNvPr id="855" name="Google Shape;855;g8ac37fa1c7_1_12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1pPr>
            <a:lvl2pPr indent="-298450" lvl="1" marL="9144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2pPr>
            <a:lvl3pPr indent="-298450" lvl="2" marL="13716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3pPr>
            <a:lvl4pPr indent="-298450" lvl="3" marL="18288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4pPr>
            <a:lvl5pPr indent="-298450" lvl="4" marL="22860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5pPr>
            <a:lvl6pPr indent="-298450" lvl="5" marL="27432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6pPr>
            <a:lvl7pPr indent="-298450" lvl="6" marL="32004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7pPr>
            <a:lvl8pPr indent="-298450" lvl="7" marL="36576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8pPr>
            <a:lvl9pPr indent="-298450" lvl="8" marL="4114800" marR="0" rtl="0" algn="l">
              <a:lnSpc>
                <a:spcPct val="115000"/>
              </a:lnSpc>
              <a:spcBef>
                <a:spcPts val="1600"/>
              </a:spcBef>
              <a:spcAft>
                <a:spcPts val="160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1"/>
          <p:cNvSpPr txBox="1"/>
          <p:nvPr>
            <p:ph type="ctrTitle"/>
          </p:nvPr>
        </p:nvSpPr>
        <p:spPr>
          <a:xfrm>
            <a:off x="331525" y="652625"/>
            <a:ext cx="4199100" cy="21717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lang="en" sz="3900"/>
              <a:t>PATENT COMPARISON SYSTEM</a:t>
            </a:r>
            <a:endParaRPr sz="3900"/>
          </a:p>
        </p:txBody>
      </p:sp>
      <p:sp>
        <p:nvSpPr>
          <p:cNvPr id="1706" name="Google Shape;1706;p1"/>
          <p:cNvSpPr txBox="1"/>
          <p:nvPr>
            <p:ph idx="1" type="subTitle"/>
          </p:nvPr>
        </p:nvSpPr>
        <p:spPr>
          <a:xfrm>
            <a:off x="720000" y="2824325"/>
            <a:ext cx="3345000" cy="102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400"/>
              <a:buFont typeface="Arial"/>
              <a:buNone/>
            </a:pPr>
            <a:r>
              <a:rPr b="1" lang="en" sz="1250">
                <a:solidFill>
                  <a:srgbClr val="000000"/>
                </a:solidFill>
                <a:latin typeface="Montserrat"/>
                <a:ea typeface="Montserrat"/>
                <a:cs typeface="Montserrat"/>
                <a:sym typeface="Montserrat"/>
              </a:rPr>
              <a:t>Özlem Simay CELKAN</a:t>
            </a:r>
            <a:endParaRPr b="1" sz="1250">
              <a:solidFill>
                <a:srgbClr val="000000"/>
              </a:solidFill>
              <a:latin typeface="Montserrat"/>
              <a:ea typeface="Montserrat"/>
              <a:cs typeface="Montserrat"/>
              <a:sym typeface="Montserrat"/>
            </a:endParaRPr>
          </a:p>
          <a:p>
            <a:pPr indent="0" lvl="0" marL="0" rtl="0" algn="ctr">
              <a:lnSpc>
                <a:spcPct val="100000"/>
              </a:lnSpc>
              <a:spcBef>
                <a:spcPts val="0"/>
              </a:spcBef>
              <a:spcAft>
                <a:spcPts val="0"/>
              </a:spcAft>
              <a:buClr>
                <a:srgbClr val="000000"/>
              </a:buClr>
              <a:buSzPts val="1400"/>
              <a:buFont typeface="Arial"/>
              <a:buNone/>
            </a:pPr>
            <a:r>
              <a:rPr b="1" lang="en" sz="1250">
                <a:solidFill>
                  <a:srgbClr val="000000"/>
                </a:solidFill>
                <a:latin typeface="Montserrat"/>
                <a:ea typeface="Montserrat"/>
                <a:cs typeface="Montserrat"/>
                <a:sym typeface="Montserrat"/>
              </a:rPr>
              <a:t>Neval Zeynep GÜNDEŞLİ</a:t>
            </a:r>
            <a:endParaRPr b="1" sz="1250">
              <a:solidFill>
                <a:srgbClr val="000000"/>
              </a:solidFill>
              <a:latin typeface="Montserrat"/>
              <a:ea typeface="Montserrat"/>
              <a:cs typeface="Montserrat"/>
              <a:sym typeface="Montserrat"/>
            </a:endParaRPr>
          </a:p>
          <a:p>
            <a:pPr indent="0" lvl="0" marL="0" rtl="0" algn="ctr">
              <a:lnSpc>
                <a:spcPct val="100000"/>
              </a:lnSpc>
              <a:spcBef>
                <a:spcPts val="0"/>
              </a:spcBef>
              <a:spcAft>
                <a:spcPts val="0"/>
              </a:spcAft>
              <a:buClr>
                <a:srgbClr val="000000"/>
              </a:buClr>
              <a:buSzPts val="1400"/>
              <a:buFont typeface="Arial"/>
              <a:buNone/>
            </a:pPr>
            <a:r>
              <a:rPr b="1" lang="en" sz="1250">
                <a:solidFill>
                  <a:srgbClr val="000000"/>
                </a:solidFill>
                <a:latin typeface="Montserrat"/>
                <a:ea typeface="Montserrat"/>
                <a:cs typeface="Montserrat"/>
                <a:sym typeface="Montserrat"/>
              </a:rPr>
              <a:t>Öznur ÖZTÜRK</a:t>
            </a:r>
            <a:endParaRPr b="1" sz="1250">
              <a:solidFill>
                <a:srgbClr val="000000"/>
              </a:solidFill>
              <a:latin typeface="Montserrat"/>
              <a:ea typeface="Montserrat"/>
              <a:cs typeface="Montserrat"/>
              <a:sym typeface="Montserrat"/>
            </a:endParaRPr>
          </a:p>
          <a:p>
            <a:pPr indent="0" lvl="0" marL="0" rtl="0" algn="ctr">
              <a:lnSpc>
                <a:spcPct val="100000"/>
              </a:lnSpc>
              <a:spcBef>
                <a:spcPts val="0"/>
              </a:spcBef>
              <a:spcAft>
                <a:spcPts val="0"/>
              </a:spcAft>
              <a:buClr>
                <a:srgbClr val="000000"/>
              </a:buClr>
              <a:buSzPts val="1400"/>
              <a:buFont typeface="Arial"/>
              <a:buNone/>
            </a:pPr>
            <a:r>
              <a:rPr b="1" lang="en" sz="1250">
                <a:solidFill>
                  <a:srgbClr val="000000"/>
                </a:solidFill>
                <a:latin typeface="Montserrat"/>
                <a:ea typeface="Montserrat"/>
                <a:cs typeface="Montserrat"/>
                <a:sym typeface="Montserrat"/>
              </a:rPr>
              <a:t>Mert KIZILDAĞ</a:t>
            </a:r>
            <a:endParaRPr b="1" sz="1250">
              <a:solidFill>
                <a:srgbClr val="000000"/>
              </a:solidFill>
              <a:latin typeface="Montserrat"/>
              <a:ea typeface="Montserrat"/>
              <a:cs typeface="Montserrat"/>
              <a:sym typeface="Montserrat"/>
            </a:endParaRPr>
          </a:p>
          <a:p>
            <a:pPr indent="0" lvl="0" marL="0" rtl="0" algn="r">
              <a:lnSpc>
                <a:spcPct val="100000"/>
              </a:lnSpc>
              <a:spcBef>
                <a:spcPts val="0"/>
              </a:spcBef>
              <a:spcAft>
                <a:spcPts val="0"/>
              </a:spcAft>
              <a:buSzPts val="2800"/>
              <a:buNone/>
            </a:pPr>
            <a:r>
              <a:t/>
            </a:r>
            <a:endParaRPr/>
          </a:p>
        </p:txBody>
      </p:sp>
      <p:grpSp>
        <p:nvGrpSpPr>
          <p:cNvPr id="1707" name="Google Shape;1707;p1"/>
          <p:cNvGrpSpPr/>
          <p:nvPr/>
        </p:nvGrpSpPr>
        <p:grpSpPr>
          <a:xfrm>
            <a:off x="3551078" y="894499"/>
            <a:ext cx="5591282" cy="3790746"/>
            <a:chOff x="3551078" y="894499"/>
            <a:chExt cx="5591282" cy="3790746"/>
          </a:xfrm>
        </p:grpSpPr>
        <p:sp>
          <p:nvSpPr>
            <p:cNvPr id="1708" name="Google Shape;1708;p1"/>
            <p:cNvSpPr/>
            <p:nvPr/>
          </p:nvSpPr>
          <p:spPr>
            <a:xfrm>
              <a:off x="7439416" y="1150995"/>
              <a:ext cx="1702945" cy="1120308"/>
            </a:xfrm>
            <a:custGeom>
              <a:rect b="b" l="l" r="r" t="t"/>
              <a:pathLst>
                <a:path extrusionOk="0" h="34955" w="53134">
                  <a:moveTo>
                    <a:pt x="3626" y="1"/>
                  </a:moveTo>
                  <a:lnTo>
                    <a:pt x="0" y="34955"/>
                  </a:lnTo>
                  <a:lnTo>
                    <a:pt x="49074" y="34955"/>
                  </a:lnTo>
                  <a:lnTo>
                    <a:pt x="53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
            <p:cNvSpPr/>
            <p:nvPr/>
          </p:nvSpPr>
          <p:spPr>
            <a:xfrm>
              <a:off x="7610788" y="1330924"/>
              <a:ext cx="80349" cy="752438"/>
            </a:xfrm>
            <a:custGeom>
              <a:rect b="b" l="l" r="r" t="t"/>
              <a:pathLst>
                <a:path extrusionOk="0" h="23477" w="2507">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
            <p:cNvSpPr/>
            <p:nvPr/>
          </p:nvSpPr>
          <p:spPr>
            <a:xfrm>
              <a:off x="7740911" y="1366275"/>
              <a:ext cx="158007" cy="4840"/>
            </a:xfrm>
            <a:custGeom>
              <a:rect b="b" l="l" r="r" t="t"/>
              <a:pathLst>
                <a:path extrusionOk="0" h="151" w="493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
            <p:cNvSpPr/>
            <p:nvPr/>
          </p:nvSpPr>
          <p:spPr>
            <a:xfrm>
              <a:off x="7941736" y="1366275"/>
              <a:ext cx="628693" cy="4840"/>
            </a:xfrm>
            <a:custGeom>
              <a:rect b="b" l="l" r="r" t="t"/>
              <a:pathLst>
                <a:path extrusionOk="0" h="151" w="19616">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
            <p:cNvSpPr/>
            <p:nvPr/>
          </p:nvSpPr>
          <p:spPr>
            <a:xfrm>
              <a:off x="7722161" y="1764144"/>
              <a:ext cx="158007" cy="5384"/>
            </a:xfrm>
            <a:custGeom>
              <a:rect b="b" l="l" r="r" t="t"/>
              <a:pathLst>
                <a:path extrusionOk="0" h="168" w="493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
            <p:cNvSpPr/>
            <p:nvPr/>
          </p:nvSpPr>
          <p:spPr>
            <a:xfrm>
              <a:off x="7922987" y="1764144"/>
              <a:ext cx="629238" cy="5384"/>
            </a:xfrm>
            <a:custGeom>
              <a:rect b="b" l="l" r="r" t="t"/>
              <a:pathLst>
                <a:path extrusionOk="0" h="168" w="19633">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
            <p:cNvSpPr/>
            <p:nvPr/>
          </p:nvSpPr>
          <p:spPr>
            <a:xfrm>
              <a:off x="7708764" y="1947822"/>
              <a:ext cx="629270" cy="4872"/>
            </a:xfrm>
            <a:custGeom>
              <a:rect b="b" l="l" r="r" t="t"/>
              <a:pathLst>
                <a:path extrusionOk="0" h="152" w="19634">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
            <p:cNvSpPr/>
            <p:nvPr/>
          </p:nvSpPr>
          <p:spPr>
            <a:xfrm>
              <a:off x="7746263" y="1478194"/>
              <a:ext cx="222267" cy="5384"/>
            </a:xfrm>
            <a:custGeom>
              <a:rect b="b" l="l" r="r" t="t"/>
              <a:pathLst>
                <a:path extrusionOk="0" h="168" w="6935">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
            <p:cNvSpPr/>
            <p:nvPr/>
          </p:nvSpPr>
          <p:spPr>
            <a:xfrm>
              <a:off x="7740366" y="1643123"/>
              <a:ext cx="222267" cy="5384"/>
            </a:xfrm>
            <a:custGeom>
              <a:rect b="b" l="l" r="r" t="t"/>
              <a:pathLst>
                <a:path extrusionOk="0" h="168" w="6935">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
            <p:cNvSpPr/>
            <p:nvPr/>
          </p:nvSpPr>
          <p:spPr>
            <a:xfrm>
              <a:off x="7928339" y="1878755"/>
              <a:ext cx="222267" cy="5384"/>
            </a:xfrm>
            <a:custGeom>
              <a:rect b="b" l="l" r="r" t="t"/>
              <a:pathLst>
                <a:path extrusionOk="0" h="168" w="6935">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
            <p:cNvSpPr/>
            <p:nvPr/>
          </p:nvSpPr>
          <p:spPr>
            <a:xfrm>
              <a:off x="8208937" y="1478194"/>
              <a:ext cx="567670" cy="5384"/>
            </a:xfrm>
            <a:custGeom>
              <a:rect b="b" l="l" r="r" t="t"/>
              <a:pathLst>
                <a:path extrusionOk="0" h="168" w="17712">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
            <p:cNvSpPr/>
            <p:nvPr/>
          </p:nvSpPr>
          <p:spPr>
            <a:xfrm>
              <a:off x="8033848" y="1652770"/>
              <a:ext cx="567670" cy="5384"/>
            </a:xfrm>
            <a:custGeom>
              <a:rect b="b" l="l" r="r" t="t"/>
              <a:pathLst>
                <a:path extrusionOk="0" h="168" w="17712">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
            <p:cNvSpPr/>
            <p:nvPr/>
          </p:nvSpPr>
          <p:spPr>
            <a:xfrm>
              <a:off x="8229288" y="1878755"/>
              <a:ext cx="567670" cy="5384"/>
            </a:xfrm>
            <a:custGeom>
              <a:rect b="b" l="l" r="r" t="t"/>
              <a:pathLst>
                <a:path extrusionOk="0" h="168" w="17712">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
            <p:cNvSpPr/>
            <p:nvPr/>
          </p:nvSpPr>
          <p:spPr>
            <a:xfrm>
              <a:off x="7710912" y="2080637"/>
              <a:ext cx="567670" cy="5384"/>
            </a:xfrm>
            <a:custGeom>
              <a:rect b="b" l="l" r="r" t="t"/>
              <a:pathLst>
                <a:path extrusionOk="0" h="168" w="17712">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
            <p:cNvSpPr/>
            <p:nvPr/>
          </p:nvSpPr>
          <p:spPr>
            <a:xfrm>
              <a:off x="8338547" y="2080637"/>
              <a:ext cx="567670" cy="5384"/>
            </a:xfrm>
            <a:custGeom>
              <a:rect b="b" l="l" r="r" t="t"/>
              <a:pathLst>
                <a:path extrusionOk="0" h="168" w="17712">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
            <p:cNvSpPr/>
            <p:nvPr/>
          </p:nvSpPr>
          <p:spPr>
            <a:xfrm>
              <a:off x="7710912" y="2146500"/>
              <a:ext cx="567670" cy="4872"/>
            </a:xfrm>
            <a:custGeom>
              <a:rect b="b" l="l" r="r" t="t"/>
              <a:pathLst>
                <a:path extrusionOk="0" h="152" w="17712">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
            <p:cNvSpPr/>
            <p:nvPr/>
          </p:nvSpPr>
          <p:spPr>
            <a:xfrm>
              <a:off x="7738218" y="1525852"/>
              <a:ext cx="567670" cy="4840"/>
            </a:xfrm>
            <a:custGeom>
              <a:rect b="b" l="l" r="r" t="t"/>
              <a:pathLst>
                <a:path extrusionOk="0" h="151" w="17712">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
            <p:cNvSpPr/>
            <p:nvPr/>
          </p:nvSpPr>
          <p:spPr>
            <a:xfrm>
              <a:off x="8008656" y="1479251"/>
              <a:ext cx="146244" cy="4872"/>
            </a:xfrm>
            <a:custGeom>
              <a:rect b="b" l="l" r="r" t="t"/>
              <a:pathLst>
                <a:path extrusionOk="0" h="152" w="4563">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
            <p:cNvSpPr/>
            <p:nvPr/>
          </p:nvSpPr>
          <p:spPr>
            <a:xfrm>
              <a:off x="7715206" y="1818244"/>
              <a:ext cx="146212" cy="5384"/>
            </a:xfrm>
            <a:custGeom>
              <a:rect b="b" l="l" r="r" t="t"/>
              <a:pathLst>
                <a:path extrusionOk="0" h="168" w="4562">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
            <p:cNvSpPr/>
            <p:nvPr/>
          </p:nvSpPr>
          <p:spPr>
            <a:xfrm>
              <a:off x="7712001" y="1878755"/>
              <a:ext cx="146212" cy="5384"/>
            </a:xfrm>
            <a:custGeom>
              <a:rect b="b" l="l" r="r" t="t"/>
              <a:pathLst>
                <a:path extrusionOk="0" h="168" w="4562">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
            <p:cNvSpPr/>
            <p:nvPr/>
          </p:nvSpPr>
          <p:spPr>
            <a:xfrm>
              <a:off x="7544380" y="1266664"/>
              <a:ext cx="1580321" cy="5384"/>
            </a:xfrm>
            <a:custGeom>
              <a:rect b="b" l="l" r="r" t="t"/>
              <a:pathLst>
                <a:path extrusionOk="0" h="168" w="49308">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
            <p:cNvSpPr/>
            <p:nvPr/>
          </p:nvSpPr>
          <p:spPr>
            <a:xfrm>
              <a:off x="7625787" y="1197051"/>
              <a:ext cx="43941" cy="37627"/>
            </a:xfrm>
            <a:custGeom>
              <a:rect b="b" l="l" r="r" t="t"/>
              <a:pathLst>
                <a:path extrusionOk="0" h="1174" w="1371">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
            <p:cNvSpPr/>
            <p:nvPr/>
          </p:nvSpPr>
          <p:spPr>
            <a:xfrm>
              <a:off x="7706649" y="1197051"/>
              <a:ext cx="43941" cy="37627"/>
            </a:xfrm>
            <a:custGeom>
              <a:rect b="b" l="l" r="r" t="t"/>
              <a:pathLst>
                <a:path extrusionOk="0" h="1174" w="1371">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
            <p:cNvSpPr/>
            <p:nvPr/>
          </p:nvSpPr>
          <p:spPr>
            <a:xfrm>
              <a:off x="7786966" y="1197051"/>
              <a:ext cx="43941" cy="37627"/>
            </a:xfrm>
            <a:custGeom>
              <a:rect b="b" l="l" r="r" t="t"/>
              <a:pathLst>
                <a:path extrusionOk="0" h="1174" w="1371">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
            <p:cNvSpPr/>
            <p:nvPr/>
          </p:nvSpPr>
          <p:spPr>
            <a:xfrm>
              <a:off x="4706705" y="1223300"/>
              <a:ext cx="1060342" cy="697793"/>
            </a:xfrm>
            <a:custGeom>
              <a:rect b="b" l="l" r="r" t="t"/>
              <a:pathLst>
                <a:path extrusionOk="0" h="21772" w="33084">
                  <a:moveTo>
                    <a:pt x="2256" y="0"/>
                  </a:moveTo>
                  <a:lnTo>
                    <a:pt x="1" y="21771"/>
                  </a:lnTo>
                  <a:lnTo>
                    <a:pt x="30561" y="21771"/>
                  </a:lnTo>
                  <a:lnTo>
                    <a:pt x="330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
            <p:cNvSpPr/>
            <p:nvPr/>
          </p:nvSpPr>
          <p:spPr>
            <a:xfrm>
              <a:off x="4812726" y="1335731"/>
              <a:ext cx="51440" cy="468603"/>
            </a:xfrm>
            <a:custGeom>
              <a:rect b="b" l="l" r="r" t="t"/>
              <a:pathLst>
                <a:path extrusionOk="0" h="14621" w="1605">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
            <p:cNvSpPr/>
            <p:nvPr/>
          </p:nvSpPr>
          <p:spPr>
            <a:xfrm>
              <a:off x="4894133" y="1356628"/>
              <a:ext cx="98586" cy="4840"/>
            </a:xfrm>
            <a:custGeom>
              <a:rect b="b" l="l" r="r" t="t"/>
              <a:pathLst>
                <a:path extrusionOk="0" h="151" w="3076">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
            <p:cNvSpPr/>
            <p:nvPr/>
          </p:nvSpPr>
          <p:spPr>
            <a:xfrm>
              <a:off x="5019449" y="1356628"/>
              <a:ext cx="391491" cy="4840"/>
            </a:xfrm>
            <a:custGeom>
              <a:rect b="b" l="l" r="r" t="t"/>
              <a:pathLst>
                <a:path extrusionOk="0" h="151" w="12215">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
            <p:cNvSpPr/>
            <p:nvPr/>
          </p:nvSpPr>
          <p:spPr>
            <a:xfrm>
              <a:off x="4882884" y="1604567"/>
              <a:ext cx="98041" cy="4872"/>
            </a:xfrm>
            <a:custGeom>
              <a:rect b="b" l="l" r="r" t="t"/>
              <a:pathLst>
                <a:path extrusionOk="0" h="152" w="3059">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
            <p:cNvSpPr/>
            <p:nvPr/>
          </p:nvSpPr>
          <p:spPr>
            <a:xfrm>
              <a:off x="5007655" y="1604567"/>
              <a:ext cx="392036" cy="4872"/>
            </a:xfrm>
            <a:custGeom>
              <a:rect b="b" l="l" r="r" t="t"/>
              <a:pathLst>
                <a:path extrusionOk="0" h="152" w="12232">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
            <p:cNvSpPr/>
            <p:nvPr/>
          </p:nvSpPr>
          <p:spPr>
            <a:xfrm>
              <a:off x="4874327" y="1718633"/>
              <a:ext cx="391491" cy="5384"/>
            </a:xfrm>
            <a:custGeom>
              <a:rect b="b" l="l" r="r" t="t"/>
              <a:pathLst>
                <a:path extrusionOk="0" h="168" w="12215">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
            <p:cNvSpPr/>
            <p:nvPr/>
          </p:nvSpPr>
          <p:spPr>
            <a:xfrm>
              <a:off x="4897338" y="1426241"/>
              <a:ext cx="138744" cy="5384"/>
            </a:xfrm>
            <a:custGeom>
              <a:rect b="b" l="l" r="r" t="t"/>
              <a:pathLst>
                <a:path extrusionOk="0" h="168" w="4329">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
            <p:cNvSpPr/>
            <p:nvPr/>
          </p:nvSpPr>
          <p:spPr>
            <a:xfrm>
              <a:off x="4894133" y="1529057"/>
              <a:ext cx="138200" cy="4872"/>
            </a:xfrm>
            <a:custGeom>
              <a:rect b="b" l="l" r="r" t="t"/>
              <a:pathLst>
                <a:path extrusionOk="0" h="152" w="4312">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
            <p:cNvSpPr/>
            <p:nvPr/>
          </p:nvSpPr>
          <p:spPr>
            <a:xfrm>
              <a:off x="5010892" y="1675782"/>
              <a:ext cx="138712" cy="4872"/>
            </a:xfrm>
            <a:custGeom>
              <a:rect b="b" l="l" r="r" t="t"/>
              <a:pathLst>
                <a:path extrusionOk="0" h="152" w="4328">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
            <p:cNvSpPr/>
            <p:nvPr/>
          </p:nvSpPr>
          <p:spPr>
            <a:xfrm>
              <a:off x="5185981" y="1426241"/>
              <a:ext cx="353479" cy="5384"/>
            </a:xfrm>
            <a:custGeom>
              <a:rect b="b" l="l" r="r" t="t"/>
              <a:pathLst>
                <a:path extrusionOk="0" h="168" w="11029">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
            <p:cNvSpPr/>
            <p:nvPr/>
          </p:nvSpPr>
          <p:spPr>
            <a:xfrm>
              <a:off x="5076754" y="1534954"/>
              <a:ext cx="353447" cy="5384"/>
            </a:xfrm>
            <a:custGeom>
              <a:rect b="b" l="l" r="r" t="t"/>
              <a:pathLst>
                <a:path extrusionOk="0" h="168" w="11028">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
            <p:cNvSpPr/>
            <p:nvPr/>
          </p:nvSpPr>
          <p:spPr>
            <a:xfrm>
              <a:off x="5198320" y="1675782"/>
              <a:ext cx="353447" cy="4872"/>
            </a:xfrm>
            <a:custGeom>
              <a:rect b="b" l="l" r="r" t="t"/>
              <a:pathLst>
                <a:path extrusionOk="0" h="152" w="11028">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
            <p:cNvSpPr/>
            <p:nvPr/>
          </p:nvSpPr>
          <p:spPr>
            <a:xfrm>
              <a:off x="4875384" y="1801642"/>
              <a:ext cx="354024" cy="4840"/>
            </a:xfrm>
            <a:custGeom>
              <a:rect b="b" l="l" r="r" t="t"/>
              <a:pathLst>
                <a:path extrusionOk="0" h="151" w="11046">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
            <p:cNvSpPr/>
            <p:nvPr/>
          </p:nvSpPr>
          <p:spPr>
            <a:xfrm>
              <a:off x="5266843" y="1801642"/>
              <a:ext cx="353479" cy="4840"/>
            </a:xfrm>
            <a:custGeom>
              <a:rect b="b" l="l" r="r" t="t"/>
              <a:pathLst>
                <a:path extrusionOk="0" h="151" w="11029">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
            <p:cNvSpPr/>
            <p:nvPr/>
          </p:nvSpPr>
          <p:spPr>
            <a:xfrm>
              <a:off x="4875384" y="1842346"/>
              <a:ext cx="354024" cy="5384"/>
            </a:xfrm>
            <a:custGeom>
              <a:rect b="b" l="l" r="r" t="t"/>
              <a:pathLst>
                <a:path extrusionOk="0" h="168" w="11046">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
            <p:cNvSpPr/>
            <p:nvPr/>
          </p:nvSpPr>
          <p:spPr>
            <a:xfrm>
              <a:off x="4892531" y="1455695"/>
              <a:ext cx="353992" cy="5384"/>
            </a:xfrm>
            <a:custGeom>
              <a:rect b="b" l="l" r="r" t="t"/>
              <a:pathLst>
                <a:path extrusionOk="0" h="168" w="11045">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
            <p:cNvSpPr/>
            <p:nvPr/>
          </p:nvSpPr>
          <p:spPr>
            <a:xfrm>
              <a:off x="5061210" y="1426785"/>
              <a:ext cx="91086" cy="4840"/>
            </a:xfrm>
            <a:custGeom>
              <a:rect b="b" l="l" r="r" t="t"/>
              <a:pathLst>
                <a:path extrusionOk="0" h="151" w="2842">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
            <p:cNvSpPr/>
            <p:nvPr/>
          </p:nvSpPr>
          <p:spPr>
            <a:xfrm>
              <a:off x="4878621" y="1638315"/>
              <a:ext cx="91054" cy="4840"/>
            </a:xfrm>
            <a:custGeom>
              <a:rect b="b" l="l" r="r" t="t"/>
              <a:pathLst>
                <a:path extrusionOk="0" h="151" w="2841">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
            <p:cNvSpPr/>
            <p:nvPr/>
          </p:nvSpPr>
          <p:spPr>
            <a:xfrm>
              <a:off x="4876474" y="1675782"/>
              <a:ext cx="91054" cy="4872"/>
            </a:xfrm>
            <a:custGeom>
              <a:rect b="b" l="l" r="r" t="t"/>
              <a:pathLst>
                <a:path extrusionOk="0" h="152" w="2841">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
            <p:cNvSpPr/>
            <p:nvPr/>
          </p:nvSpPr>
          <p:spPr>
            <a:xfrm>
              <a:off x="4772055" y="1294515"/>
              <a:ext cx="984288" cy="5384"/>
            </a:xfrm>
            <a:custGeom>
              <a:rect b="b" l="l" r="r" t="t"/>
              <a:pathLst>
                <a:path extrusionOk="0" h="168" w="30711">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
            <p:cNvSpPr/>
            <p:nvPr/>
          </p:nvSpPr>
          <p:spPr>
            <a:xfrm>
              <a:off x="4822918" y="1252209"/>
              <a:ext cx="27339" cy="23364"/>
            </a:xfrm>
            <a:custGeom>
              <a:rect b="b" l="l" r="r" t="t"/>
              <a:pathLst>
                <a:path extrusionOk="0" h="729" w="853">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
            <p:cNvSpPr/>
            <p:nvPr/>
          </p:nvSpPr>
          <p:spPr>
            <a:xfrm>
              <a:off x="4872724" y="1252209"/>
              <a:ext cx="27339" cy="23364"/>
            </a:xfrm>
            <a:custGeom>
              <a:rect b="b" l="l" r="r" t="t"/>
              <a:pathLst>
                <a:path extrusionOk="0" h="729" w="853">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
            <p:cNvSpPr/>
            <p:nvPr/>
          </p:nvSpPr>
          <p:spPr>
            <a:xfrm>
              <a:off x="4923043" y="1252209"/>
              <a:ext cx="27371" cy="23364"/>
            </a:xfrm>
            <a:custGeom>
              <a:rect b="b" l="l" r="r" t="t"/>
              <a:pathLst>
                <a:path extrusionOk="0" h="729" w="854">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
            <p:cNvSpPr/>
            <p:nvPr/>
          </p:nvSpPr>
          <p:spPr>
            <a:xfrm>
              <a:off x="7882283" y="2757533"/>
              <a:ext cx="493762" cy="1596891"/>
            </a:xfrm>
            <a:custGeom>
              <a:rect b="b" l="l" r="r" t="t"/>
              <a:pathLst>
                <a:path extrusionOk="0" h="49825" w="15406">
                  <a:moveTo>
                    <a:pt x="0" y="0"/>
                  </a:moveTo>
                  <a:lnTo>
                    <a:pt x="0" y="49825"/>
                  </a:lnTo>
                  <a:lnTo>
                    <a:pt x="15406" y="49825"/>
                  </a:lnTo>
                  <a:lnTo>
                    <a:pt x="1540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
            <p:cNvSpPr/>
            <p:nvPr/>
          </p:nvSpPr>
          <p:spPr>
            <a:xfrm>
              <a:off x="8376013" y="2758046"/>
              <a:ext cx="418797" cy="1596378"/>
            </a:xfrm>
            <a:custGeom>
              <a:rect b="b" l="l" r="r" t="t"/>
              <a:pathLst>
                <a:path extrusionOk="0" h="49809" w="13067">
                  <a:moveTo>
                    <a:pt x="1" y="1"/>
                  </a:moveTo>
                  <a:lnTo>
                    <a:pt x="1" y="49809"/>
                  </a:lnTo>
                  <a:lnTo>
                    <a:pt x="13067" y="49809"/>
                  </a:lnTo>
                  <a:lnTo>
                    <a:pt x="130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
            <p:cNvSpPr/>
            <p:nvPr/>
          </p:nvSpPr>
          <p:spPr>
            <a:xfrm>
              <a:off x="7920839" y="2822307"/>
              <a:ext cx="396298" cy="343832"/>
            </a:xfrm>
            <a:custGeom>
              <a:rect b="b" l="l" r="r" t="t"/>
              <a:pathLst>
                <a:path extrusionOk="0" h="10728" w="12365">
                  <a:moveTo>
                    <a:pt x="0" y="1"/>
                  </a:moveTo>
                  <a:lnTo>
                    <a:pt x="0" y="10728"/>
                  </a:lnTo>
                  <a:lnTo>
                    <a:pt x="12365" y="10728"/>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
            <p:cNvSpPr/>
            <p:nvPr/>
          </p:nvSpPr>
          <p:spPr>
            <a:xfrm>
              <a:off x="7920839" y="3205208"/>
              <a:ext cx="396298" cy="344345"/>
            </a:xfrm>
            <a:custGeom>
              <a:rect b="b" l="l" r="r" t="t"/>
              <a:pathLst>
                <a:path extrusionOk="0" h="10744" w="12365">
                  <a:moveTo>
                    <a:pt x="0" y="0"/>
                  </a:moveTo>
                  <a:lnTo>
                    <a:pt x="0" y="10744"/>
                  </a:lnTo>
                  <a:lnTo>
                    <a:pt x="12365" y="10744"/>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
            <p:cNvSpPr/>
            <p:nvPr/>
          </p:nvSpPr>
          <p:spPr>
            <a:xfrm>
              <a:off x="7920839" y="3588077"/>
              <a:ext cx="396298" cy="344377"/>
            </a:xfrm>
            <a:custGeom>
              <a:rect b="b" l="l" r="r" t="t"/>
              <a:pathLst>
                <a:path extrusionOk="0" h="10745" w="12365">
                  <a:moveTo>
                    <a:pt x="0" y="1"/>
                  </a:moveTo>
                  <a:lnTo>
                    <a:pt x="0" y="10745"/>
                  </a:lnTo>
                  <a:lnTo>
                    <a:pt x="12365" y="10745"/>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
            <p:cNvSpPr/>
            <p:nvPr/>
          </p:nvSpPr>
          <p:spPr>
            <a:xfrm>
              <a:off x="7920839" y="3971523"/>
              <a:ext cx="396298" cy="343832"/>
            </a:xfrm>
            <a:custGeom>
              <a:rect b="b" l="l" r="r" t="t"/>
              <a:pathLst>
                <a:path extrusionOk="0" h="10728" w="12365">
                  <a:moveTo>
                    <a:pt x="0" y="0"/>
                  </a:moveTo>
                  <a:lnTo>
                    <a:pt x="0" y="10727"/>
                  </a:lnTo>
                  <a:lnTo>
                    <a:pt x="12365" y="10727"/>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
            <p:cNvSpPr/>
            <p:nvPr/>
          </p:nvSpPr>
          <p:spPr>
            <a:xfrm>
              <a:off x="8086858" y="2872112"/>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
            <p:cNvSpPr/>
            <p:nvPr/>
          </p:nvSpPr>
          <p:spPr>
            <a:xfrm>
              <a:off x="8086858" y="3259821"/>
              <a:ext cx="32146" cy="27339"/>
            </a:xfrm>
            <a:custGeom>
              <a:rect b="b" l="l" r="r" t="t"/>
              <a:pathLst>
                <a:path extrusionOk="0" h="853" w="1003">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
            <p:cNvSpPr/>
            <p:nvPr/>
          </p:nvSpPr>
          <p:spPr>
            <a:xfrm>
              <a:off x="8086858" y="3646985"/>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
            <p:cNvSpPr/>
            <p:nvPr/>
          </p:nvSpPr>
          <p:spPr>
            <a:xfrm>
              <a:off x="8086858" y="4034694"/>
              <a:ext cx="32146" cy="27371"/>
            </a:xfrm>
            <a:custGeom>
              <a:rect b="b" l="l" r="r" t="t"/>
              <a:pathLst>
                <a:path extrusionOk="0" h="854" w="1003">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
            <p:cNvSpPr/>
            <p:nvPr/>
          </p:nvSpPr>
          <p:spPr>
            <a:xfrm>
              <a:off x="7882283" y="4354393"/>
              <a:ext cx="57337" cy="320821"/>
            </a:xfrm>
            <a:custGeom>
              <a:rect b="b" l="l" r="r" t="t"/>
              <a:pathLst>
                <a:path extrusionOk="0" h="10010" w="1789">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
            <p:cNvSpPr/>
            <p:nvPr/>
          </p:nvSpPr>
          <p:spPr>
            <a:xfrm>
              <a:off x="8316593" y="4354393"/>
              <a:ext cx="57305" cy="320821"/>
            </a:xfrm>
            <a:custGeom>
              <a:rect b="b" l="l" r="r" t="t"/>
              <a:pathLst>
                <a:path extrusionOk="0" h="10010" w="1788">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
            <p:cNvSpPr/>
            <p:nvPr/>
          </p:nvSpPr>
          <p:spPr>
            <a:xfrm>
              <a:off x="8731608" y="4354393"/>
              <a:ext cx="56793" cy="320821"/>
            </a:xfrm>
            <a:custGeom>
              <a:rect b="b" l="l" r="r" t="t"/>
              <a:pathLst>
                <a:path extrusionOk="0" h="10010" w="1772">
                  <a:moveTo>
                    <a:pt x="0" y="1"/>
                  </a:moveTo>
                  <a:lnTo>
                    <a:pt x="0" y="10009"/>
                  </a:lnTo>
                  <a:lnTo>
                    <a:pt x="1771" y="10009"/>
                  </a:lnTo>
                  <a:lnTo>
                    <a:pt x="177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
            <p:cNvSpPr/>
            <p:nvPr/>
          </p:nvSpPr>
          <p:spPr>
            <a:xfrm>
              <a:off x="3690303" y="4272954"/>
              <a:ext cx="403285" cy="315853"/>
            </a:xfrm>
            <a:custGeom>
              <a:rect b="b" l="l" r="r" t="t"/>
              <a:pathLst>
                <a:path extrusionOk="0" h="9855" w="12583">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
            <p:cNvSpPr/>
            <p:nvPr/>
          </p:nvSpPr>
          <p:spPr>
            <a:xfrm>
              <a:off x="3551078" y="3872457"/>
              <a:ext cx="684428" cy="801154"/>
            </a:xfrm>
            <a:custGeom>
              <a:rect b="b" l="l" r="r" t="t"/>
              <a:pathLst>
                <a:path extrusionOk="0" h="24997" w="21355">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
            <p:cNvSpPr/>
            <p:nvPr/>
          </p:nvSpPr>
          <p:spPr>
            <a:xfrm>
              <a:off x="5215435" y="1824654"/>
              <a:ext cx="1158896" cy="762598"/>
            </a:xfrm>
            <a:custGeom>
              <a:rect b="b" l="l" r="r" t="t"/>
              <a:pathLst>
                <a:path extrusionOk="0" h="23794" w="36159">
                  <a:moveTo>
                    <a:pt x="2474" y="1"/>
                  </a:moveTo>
                  <a:lnTo>
                    <a:pt x="1" y="23794"/>
                  </a:lnTo>
                  <a:lnTo>
                    <a:pt x="33401" y="23794"/>
                  </a:lnTo>
                  <a:lnTo>
                    <a:pt x="3615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
            <p:cNvSpPr/>
            <p:nvPr/>
          </p:nvSpPr>
          <p:spPr>
            <a:xfrm>
              <a:off x="5161366" y="1824654"/>
              <a:ext cx="1158319" cy="762598"/>
            </a:xfrm>
            <a:custGeom>
              <a:rect b="b" l="l" r="r" t="t"/>
              <a:pathLst>
                <a:path extrusionOk="0" h="23794" w="36141">
                  <a:moveTo>
                    <a:pt x="2456" y="1"/>
                  </a:moveTo>
                  <a:lnTo>
                    <a:pt x="0" y="23794"/>
                  </a:lnTo>
                  <a:lnTo>
                    <a:pt x="33384" y="23794"/>
                  </a:lnTo>
                  <a:lnTo>
                    <a:pt x="3614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
            <p:cNvSpPr/>
            <p:nvPr/>
          </p:nvSpPr>
          <p:spPr>
            <a:xfrm>
              <a:off x="5198320" y="1845006"/>
              <a:ext cx="1075310" cy="707440"/>
            </a:xfrm>
            <a:custGeom>
              <a:rect b="b" l="l" r="r" t="t"/>
              <a:pathLst>
                <a:path extrusionOk="0" h="22073" w="33551">
                  <a:moveTo>
                    <a:pt x="2306" y="1"/>
                  </a:moveTo>
                  <a:lnTo>
                    <a:pt x="0" y="22073"/>
                  </a:lnTo>
                  <a:lnTo>
                    <a:pt x="30995" y="22073"/>
                  </a:lnTo>
                  <a:lnTo>
                    <a:pt x="3355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
            <p:cNvSpPr/>
            <p:nvPr/>
          </p:nvSpPr>
          <p:spPr>
            <a:xfrm>
              <a:off x="5305944" y="1959617"/>
              <a:ext cx="50895" cy="475013"/>
            </a:xfrm>
            <a:custGeom>
              <a:rect b="b" l="l" r="r" t="t"/>
              <a:pathLst>
                <a:path extrusionOk="0" h="14821" w="1588">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
            <p:cNvSpPr/>
            <p:nvPr/>
          </p:nvSpPr>
          <p:spPr>
            <a:xfrm>
              <a:off x="5387351" y="1981026"/>
              <a:ext cx="99643" cy="4872"/>
            </a:xfrm>
            <a:custGeom>
              <a:rect b="b" l="l" r="r" t="t"/>
              <a:pathLst>
                <a:path extrusionOk="0" h="152" w="3109">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
            <p:cNvSpPr/>
            <p:nvPr/>
          </p:nvSpPr>
          <p:spPr>
            <a:xfrm>
              <a:off x="5514269" y="1981026"/>
              <a:ext cx="396843" cy="4872"/>
            </a:xfrm>
            <a:custGeom>
              <a:rect b="b" l="l" r="r" t="t"/>
              <a:pathLst>
                <a:path extrusionOk="0" h="152" w="12382">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
            <p:cNvSpPr/>
            <p:nvPr/>
          </p:nvSpPr>
          <p:spPr>
            <a:xfrm>
              <a:off x="5375556" y="2232202"/>
              <a:ext cx="99643" cy="4840"/>
            </a:xfrm>
            <a:custGeom>
              <a:rect b="b" l="l" r="r" t="t"/>
              <a:pathLst>
                <a:path extrusionOk="0" h="151" w="3109">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
            <p:cNvSpPr/>
            <p:nvPr/>
          </p:nvSpPr>
          <p:spPr>
            <a:xfrm>
              <a:off x="5502474" y="2232202"/>
              <a:ext cx="397388" cy="4840"/>
            </a:xfrm>
            <a:custGeom>
              <a:rect b="b" l="l" r="r" t="t"/>
              <a:pathLst>
                <a:path extrusionOk="0" h="151" w="12399">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
            <p:cNvSpPr/>
            <p:nvPr/>
          </p:nvSpPr>
          <p:spPr>
            <a:xfrm>
              <a:off x="5366999" y="2348383"/>
              <a:ext cx="397388" cy="4872"/>
            </a:xfrm>
            <a:custGeom>
              <a:rect b="b" l="l" r="r" t="t"/>
              <a:pathLst>
                <a:path extrusionOk="0" h="152" w="12399">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
            <p:cNvSpPr/>
            <p:nvPr/>
          </p:nvSpPr>
          <p:spPr>
            <a:xfrm>
              <a:off x="5390556" y="2051728"/>
              <a:ext cx="140347" cy="4840"/>
            </a:xfrm>
            <a:custGeom>
              <a:rect b="b" l="l" r="r" t="t"/>
              <a:pathLst>
                <a:path extrusionOk="0" h="151" w="4379">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
            <p:cNvSpPr/>
            <p:nvPr/>
          </p:nvSpPr>
          <p:spPr>
            <a:xfrm>
              <a:off x="5387351" y="2155602"/>
              <a:ext cx="140315" cy="5384"/>
            </a:xfrm>
            <a:custGeom>
              <a:rect b="b" l="l" r="r" t="t"/>
              <a:pathLst>
                <a:path extrusionOk="0" h="168" w="4378">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
            <p:cNvSpPr/>
            <p:nvPr/>
          </p:nvSpPr>
          <p:spPr>
            <a:xfrm>
              <a:off x="5505679" y="2304475"/>
              <a:ext cx="140347" cy="5384"/>
            </a:xfrm>
            <a:custGeom>
              <a:rect b="b" l="l" r="r" t="t"/>
              <a:pathLst>
                <a:path extrusionOk="0" h="168" w="4379">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
            <p:cNvSpPr/>
            <p:nvPr/>
          </p:nvSpPr>
          <p:spPr>
            <a:xfrm>
              <a:off x="5682948" y="2051728"/>
              <a:ext cx="358287" cy="4840"/>
            </a:xfrm>
            <a:custGeom>
              <a:rect b="b" l="l" r="r" t="t"/>
              <a:pathLst>
                <a:path extrusionOk="0" h="151" w="11179">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
            <p:cNvSpPr/>
            <p:nvPr/>
          </p:nvSpPr>
          <p:spPr>
            <a:xfrm>
              <a:off x="5572632" y="2162044"/>
              <a:ext cx="358287" cy="4840"/>
            </a:xfrm>
            <a:custGeom>
              <a:rect b="b" l="l" r="r" t="t"/>
              <a:pathLst>
                <a:path extrusionOk="0" h="151" w="11179">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
            <p:cNvSpPr/>
            <p:nvPr/>
          </p:nvSpPr>
          <p:spPr>
            <a:xfrm>
              <a:off x="5695800" y="2304475"/>
              <a:ext cx="358287" cy="5384"/>
            </a:xfrm>
            <a:custGeom>
              <a:rect b="b" l="l" r="r" t="t"/>
              <a:pathLst>
                <a:path extrusionOk="0" h="168" w="11179">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
            <p:cNvSpPr/>
            <p:nvPr/>
          </p:nvSpPr>
          <p:spPr>
            <a:xfrm>
              <a:off x="5368602" y="2431938"/>
              <a:ext cx="358287" cy="5384"/>
            </a:xfrm>
            <a:custGeom>
              <a:rect b="b" l="l" r="r" t="t"/>
              <a:pathLst>
                <a:path extrusionOk="0" h="168" w="11179">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
            <p:cNvSpPr/>
            <p:nvPr/>
          </p:nvSpPr>
          <p:spPr>
            <a:xfrm>
              <a:off x="5764868" y="2431938"/>
              <a:ext cx="358287" cy="5384"/>
            </a:xfrm>
            <a:custGeom>
              <a:rect b="b" l="l" r="r" t="t"/>
              <a:pathLst>
                <a:path extrusionOk="0" h="168" w="11179">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
            <p:cNvSpPr/>
            <p:nvPr/>
          </p:nvSpPr>
          <p:spPr>
            <a:xfrm>
              <a:off x="5368602" y="2473699"/>
              <a:ext cx="358287" cy="4840"/>
            </a:xfrm>
            <a:custGeom>
              <a:rect b="b" l="l" r="r" t="t"/>
              <a:pathLst>
                <a:path extrusionOk="0" h="151" w="11179">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
            <p:cNvSpPr/>
            <p:nvPr/>
          </p:nvSpPr>
          <p:spPr>
            <a:xfrm>
              <a:off x="5385748" y="2081695"/>
              <a:ext cx="358800" cy="4872"/>
            </a:xfrm>
            <a:custGeom>
              <a:rect b="b" l="l" r="r" t="t"/>
              <a:pathLst>
                <a:path extrusionOk="0" h="152" w="11195">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
            <p:cNvSpPr/>
            <p:nvPr/>
          </p:nvSpPr>
          <p:spPr>
            <a:xfrm>
              <a:off x="5556575" y="2052241"/>
              <a:ext cx="92144" cy="4872"/>
            </a:xfrm>
            <a:custGeom>
              <a:rect b="b" l="l" r="r" t="t"/>
              <a:pathLst>
                <a:path extrusionOk="0" h="152" w="2875">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
            <p:cNvSpPr/>
            <p:nvPr/>
          </p:nvSpPr>
          <p:spPr>
            <a:xfrm>
              <a:off x="5371262" y="2266463"/>
              <a:ext cx="92144" cy="4840"/>
            </a:xfrm>
            <a:custGeom>
              <a:rect b="b" l="l" r="r" t="t"/>
              <a:pathLst>
                <a:path extrusionOk="0" h="151" w="2875">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
            <p:cNvSpPr/>
            <p:nvPr/>
          </p:nvSpPr>
          <p:spPr>
            <a:xfrm>
              <a:off x="5369146" y="2304475"/>
              <a:ext cx="92144" cy="5384"/>
            </a:xfrm>
            <a:custGeom>
              <a:rect b="b" l="l" r="r" t="t"/>
              <a:pathLst>
                <a:path extrusionOk="0" h="168" w="2875">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
            <p:cNvSpPr/>
            <p:nvPr/>
          </p:nvSpPr>
          <p:spPr>
            <a:xfrm>
              <a:off x="5263638" y="1917856"/>
              <a:ext cx="997684" cy="5384"/>
            </a:xfrm>
            <a:custGeom>
              <a:rect b="b" l="l" r="r" t="t"/>
              <a:pathLst>
                <a:path extrusionOk="0" h="168" w="31129">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
            <p:cNvSpPr/>
            <p:nvPr/>
          </p:nvSpPr>
          <p:spPr>
            <a:xfrm>
              <a:off x="5315046" y="1875005"/>
              <a:ext cx="27339" cy="23877"/>
            </a:xfrm>
            <a:custGeom>
              <a:rect b="b" l="l" r="r" t="t"/>
              <a:pathLst>
                <a:path extrusionOk="0" h="745" w="853">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
            <p:cNvSpPr/>
            <p:nvPr/>
          </p:nvSpPr>
          <p:spPr>
            <a:xfrm>
              <a:off x="5365909" y="1875005"/>
              <a:ext cx="27371" cy="23877"/>
            </a:xfrm>
            <a:custGeom>
              <a:rect b="b" l="l" r="r" t="t"/>
              <a:pathLst>
                <a:path extrusionOk="0" h="745" w="854">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
            <p:cNvSpPr/>
            <p:nvPr/>
          </p:nvSpPr>
          <p:spPr>
            <a:xfrm>
              <a:off x="5416260" y="1875005"/>
              <a:ext cx="27883" cy="23877"/>
            </a:xfrm>
            <a:custGeom>
              <a:rect b="b" l="l" r="r" t="t"/>
              <a:pathLst>
                <a:path extrusionOk="0" h="745" w="87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
            <p:cNvSpPr/>
            <p:nvPr/>
          </p:nvSpPr>
          <p:spPr>
            <a:xfrm>
              <a:off x="6565990" y="1808052"/>
              <a:ext cx="1218862" cy="802244"/>
            </a:xfrm>
            <a:custGeom>
              <a:rect b="b" l="l" r="r" t="t"/>
              <a:pathLst>
                <a:path extrusionOk="0" h="25031" w="38030">
                  <a:moveTo>
                    <a:pt x="2607" y="1"/>
                  </a:moveTo>
                  <a:lnTo>
                    <a:pt x="1" y="25030"/>
                  </a:lnTo>
                  <a:lnTo>
                    <a:pt x="35139" y="25030"/>
                  </a:lnTo>
                  <a:lnTo>
                    <a:pt x="3803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
            <p:cNvSpPr/>
            <p:nvPr/>
          </p:nvSpPr>
          <p:spPr>
            <a:xfrm>
              <a:off x="6508684" y="1808052"/>
              <a:ext cx="1218862" cy="802244"/>
            </a:xfrm>
            <a:custGeom>
              <a:rect b="b" l="l" r="r" t="t"/>
              <a:pathLst>
                <a:path extrusionOk="0" h="25031" w="38030">
                  <a:moveTo>
                    <a:pt x="2608" y="1"/>
                  </a:moveTo>
                  <a:lnTo>
                    <a:pt x="1" y="25030"/>
                  </a:lnTo>
                  <a:lnTo>
                    <a:pt x="35139" y="25030"/>
                  </a:lnTo>
                  <a:lnTo>
                    <a:pt x="3803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
            <p:cNvSpPr/>
            <p:nvPr/>
          </p:nvSpPr>
          <p:spPr>
            <a:xfrm>
              <a:off x="6548330" y="1829494"/>
              <a:ext cx="1131012" cy="744393"/>
            </a:xfrm>
            <a:custGeom>
              <a:rect b="b" l="l" r="r" t="t"/>
              <a:pathLst>
                <a:path extrusionOk="0" h="23226" w="35289">
                  <a:moveTo>
                    <a:pt x="2406" y="0"/>
                  </a:moveTo>
                  <a:lnTo>
                    <a:pt x="0" y="23225"/>
                  </a:lnTo>
                  <a:lnTo>
                    <a:pt x="32599" y="23225"/>
                  </a:lnTo>
                  <a:lnTo>
                    <a:pt x="352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
            <p:cNvSpPr/>
            <p:nvPr/>
          </p:nvSpPr>
          <p:spPr>
            <a:xfrm>
              <a:off x="6660794" y="1938720"/>
              <a:ext cx="54100" cy="499660"/>
            </a:xfrm>
            <a:custGeom>
              <a:rect b="b" l="l" r="r" t="t"/>
              <a:pathLst>
                <a:path extrusionOk="0" h="15590" w="1688">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
            <p:cNvSpPr/>
            <p:nvPr/>
          </p:nvSpPr>
          <p:spPr>
            <a:xfrm>
              <a:off x="6747553" y="1961219"/>
              <a:ext cx="104964" cy="5384"/>
            </a:xfrm>
            <a:custGeom>
              <a:rect b="b" l="l" r="r" t="t"/>
              <a:pathLst>
                <a:path extrusionOk="0" h="168" w="3275">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
            <p:cNvSpPr/>
            <p:nvPr/>
          </p:nvSpPr>
          <p:spPr>
            <a:xfrm>
              <a:off x="6880881" y="1961219"/>
              <a:ext cx="417740" cy="5384"/>
            </a:xfrm>
            <a:custGeom>
              <a:rect b="b" l="l" r="r" t="t"/>
              <a:pathLst>
                <a:path extrusionOk="0" h="168" w="13034">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
            <p:cNvSpPr/>
            <p:nvPr/>
          </p:nvSpPr>
          <p:spPr>
            <a:xfrm>
              <a:off x="6735214" y="2225760"/>
              <a:ext cx="104996" cy="5384"/>
            </a:xfrm>
            <a:custGeom>
              <a:rect b="b" l="l" r="r" t="t"/>
              <a:pathLst>
                <a:path extrusionOk="0" h="168" w="3276">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
            <p:cNvSpPr/>
            <p:nvPr/>
          </p:nvSpPr>
          <p:spPr>
            <a:xfrm>
              <a:off x="6868574" y="2225760"/>
              <a:ext cx="417708" cy="5384"/>
            </a:xfrm>
            <a:custGeom>
              <a:rect b="b" l="l" r="r" t="t"/>
              <a:pathLst>
                <a:path extrusionOk="0" h="168" w="13033">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
            <p:cNvSpPr/>
            <p:nvPr/>
          </p:nvSpPr>
          <p:spPr>
            <a:xfrm>
              <a:off x="6726111" y="2347870"/>
              <a:ext cx="417740" cy="4840"/>
            </a:xfrm>
            <a:custGeom>
              <a:rect b="b" l="l" r="r" t="t"/>
              <a:pathLst>
                <a:path extrusionOk="0" h="151" w="13034">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
            <p:cNvSpPr/>
            <p:nvPr/>
          </p:nvSpPr>
          <p:spPr>
            <a:xfrm>
              <a:off x="6751271" y="2036184"/>
              <a:ext cx="147302" cy="4872"/>
            </a:xfrm>
            <a:custGeom>
              <a:rect b="b" l="l" r="r" t="t"/>
              <a:pathLst>
                <a:path extrusionOk="0" h="152" w="4596">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
            <p:cNvSpPr/>
            <p:nvPr/>
          </p:nvSpPr>
          <p:spPr>
            <a:xfrm>
              <a:off x="6747553" y="2145443"/>
              <a:ext cx="147270" cy="4840"/>
            </a:xfrm>
            <a:custGeom>
              <a:rect b="b" l="l" r="r" t="t"/>
              <a:pathLst>
                <a:path extrusionOk="0" h="151" w="4595">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
            <p:cNvSpPr/>
            <p:nvPr/>
          </p:nvSpPr>
          <p:spPr>
            <a:xfrm>
              <a:off x="6872324" y="2301815"/>
              <a:ext cx="147270" cy="5384"/>
            </a:xfrm>
            <a:custGeom>
              <a:rect b="b" l="l" r="r" t="t"/>
              <a:pathLst>
                <a:path extrusionOk="0" h="168" w="4595">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
            <p:cNvSpPr/>
            <p:nvPr/>
          </p:nvSpPr>
          <p:spPr>
            <a:xfrm>
              <a:off x="7058662" y="2036184"/>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
            <p:cNvSpPr/>
            <p:nvPr/>
          </p:nvSpPr>
          <p:spPr>
            <a:xfrm>
              <a:off x="6941936" y="2151853"/>
              <a:ext cx="377036" cy="4872"/>
            </a:xfrm>
            <a:custGeom>
              <a:rect b="b" l="l" r="r" t="t"/>
              <a:pathLst>
                <a:path extrusionOk="0" h="152" w="11764">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
            <p:cNvSpPr/>
            <p:nvPr/>
          </p:nvSpPr>
          <p:spPr>
            <a:xfrm>
              <a:off x="7072059" y="2301815"/>
              <a:ext cx="377036" cy="5384"/>
            </a:xfrm>
            <a:custGeom>
              <a:rect b="b" l="l" r="r" t="t"/>
              <a:pathLst>
                <a:path extrusionOk="0" h="168" w="11764">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
            <p:cNvSpPr/>
            <p:nvPr/>
          </p:nvSpPr>
          <p:spPr>
            <a:xfrm>
              <a:off x="6727714" y="2436200"/>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
            <p:cNvSpPr/>
            <p:nvPr/>
          </p:nvSpPr>
          <p:spPr>
            <a:xfrm>
              <a:off x="7144364" y="2436200"/>
              <a:ext cx="377004" cy="4872"/>
            </a:xfrm>
            <a:custGeom>
              <a:rect b="b" l="l" r="r" t="t"/>
              <a:pathLst>
                <a:path extrusionOk="0" h="152" w="11763">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
            <p:cNvSpPr/>
            <p:nvPr/>
          </p:nvSpPr>
          <p:spPr>
            <a:xfrm>
              <a:off x="6727714" y="2479596"/>
              <a:ext cx="377036" cy="5384"/>
            </a:xfrm>
            <a:custGeom>
              <a:rect b="b" l="l" r="r" t="t"/>
              <a:pathLst>
                <a:path extrusionOk="0" h="168" w="11764">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
            <p:cNvSpPr/>
            <p:nvPr/>
          </p:nvSpPr>
          <p:spPr>
            <a:xfrm>
              <a:off x="6745918" y="2067241"/>
              <a:ext cx="377036" cy="5384"/>
            </a:xfrm>
            <a:custGeom>
              <a:rect b="b" l="l" r="r" t="t"/>
              <a:pathLst>
                <a:path extrusionOk="0" h="168" w="11764">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
            <p:cNvSpPr/>
            <p:nvPr/>
          </p:nvSpPr>
          <p:spPr>
            <a:xfrm>
              <a:off x="6925334" y="2036184"/>
              <a:ext cx="96951" cy="5384"/>
            </a:xfrm>
            <a:custGeom>
              <a:rect b="b" l="l" r="r" t="t"/>
              <a:pathLst>
                <a:path extrusionOk="0" h="168" w="3025">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
            <p:cNvSpPr/>
            <p:nvPr/>
          </p:nvSpPr>
          <p:spPr>
            <a:xfrm>
              <a:off x="6730406" y="2261624"/>
              <a:ext cx="97496" cy="5416"/>
            </a:xfrm>
            <a:custGeom>
              <a:rect b="b" l="l" r="r" t="t"/>
              <a:pathLst>
                <a:path extrusionOk="0" h="169" w="3042">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
            <p:cNvSpPr/>
            <p:nvPr/>
          </p:nvSpPr>
          <p:spPr>
            <a:xfrm>
              <a:off x="6728259" y="2301815"/>
              <a:ext cx="96951" cy="5384"/>
            </a:xfrm>
            <a:custGeom>
              <a:rect b="b" l="l" r="r" t="t"/>
              <a:pathLst>
                <a:path extrusionOk="0" h="168" w="3025">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
            <p:cNvSpPr/>
            <p:nvPr/>
          </p:nvSpPr>
          <p:spPr>
            <a:xfrm>
              <a:off x="6616885" y="1895356"/>
              <a:ext cx="1050150" cy="4840"/>
            </a:xfrm>
            <a:custGeom>
              <a:rect b="b" l="l" r="r" t="t"/>
              <a:pathLst>
                <a:path extrusionOk="0" h="151" w="32766">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
            <p:cNvSpPr/>
            <p:nvPr/>
          </p:nvSpPr>
          <p:spPr>
            <a:xfrm>
              <a:off x="6671498" y="1849845"/>
              <a:ext cx="28941" cy="25159"/>
            </a:xfrm>
            <a:custGeom>
              <a:rect b="b" l="l" r="r" t="t"/>
              <a:pathLst>
                <a:path extrusionOk="0" h="785" w="903">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
            <p:cNvSpPr/>
            <p:nvPr/>
          </p:nvSpPr>
          <p:spPr>
            <a:xfrm>
              <a:off x="6724509" y="1849845"/>
              <a:ext cx="29486" cy="25159"/>
            </a:xfrm>
            <a:custGeom>
              <a:rect b="b" l="l" r="r" t="t"/>
              <a:pathLst>
                <a:path extrusionOk="0" h="785" w="92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
            <p:cNvSpPr/>
            <p:nvPr/>
          </p:nvSpPr>
          <p:spPr>
            <a:xfrm>
              <a:off x="6778064" y="1849845"/>
              <a:ext cx="28941" cy="25159"/>
            </a:xfrm>
            <a:custGeom>
              <a:rect b="b" l="l" r="r" t="t"/>
              <a:pathLst>
                <a:path extrusionOk="0" h="785" w="903">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
            <p:cNvSpPr/>
            <p:nvPr/>
          </p:nvSpPr>
          <p:spPr>
            <a:xfrm>
              <a:off x="5974250" y="894499"/>
              <a:ext cx="1164248" cy="766348"/>
            </a:xfrm>
            <a:custGeom>
              <a:rect b="b" l="l" r="r" t="t"/>
              <a:pathLst>
                <a:path extrusionOk="0" h="23911" w="36326">
                  <a:moveTo>
                    <a:pt x="2490" y="0"/>
                  </a:moveTo>
                  <a:lnTo>
                    <a:pt x="1" y="23910"/>
                  </a:lnTo>
                  <a:lnTo>
                    <a:pt x="33552" y="23910"/>
                  </a:lnTo>
                  <a:lnTo>
                    <a:pt x="3632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
            <p:cNvSpPr/>
            <p:nvPr/>
          </p:nvSpPr>
          <p:spPr>
            <a:xfrm>
              <a:off x="5919637" y="894499"/>
              <a:ext cx="1164216" cy="766348"/>
            </a:xfrm>
            <a:custGeom>
              <a:rect b="b" l="l" r="r" t="t"/>
              <a:pathLst>
                <a:path extrusionOk="0" h="23911" w="36325">
                  <a:moveTo>
                    <a:pt x="2490" y="0"/>
                  </a:moveTo>
                  <a:lnTo>
                    <a:pt x="1" y="23910"/>
                  </a:lnTo>
                  <a:lnTo>
                    <a:pt x="33551" y="23910"/>
                  </a:lnTo>
                  <a:lnTo>
                    <a:pt x="3632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
            <p:cNvSpPr/>
            <p:nvPr/>
          </p:nvSpPr>
          <p:spPr>
            <a:xfrm>
              <a:off x="5957136" y="915364"/>
              <a:ext cx="1080149" cy="710645"/>
            </a:xfrm>
            <a:custGeom>
              <a:rect b="b" l="l" r="r" t="t"/>
              <a:pathLst>
                <a:path extrusionOk="0" h="22173" w="33702">
                  <a:moveTo>
                    <a:pt x="2306" y="1"/>
                  </a:moveTo>
                  <a:lnTo>
                    <a:pt x="0" y="22173"/>
                  </a:lnTo>
                  <a:lnTo>
                    <a:pt x="31145" y="22173"/>
                  </a:lnTo>
                  <a:lnTo>
                    <a:pt x="33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
            <p:cNvSpPr/>
            <p:nvPr/>
          </p:nvSpPr>
          <p:spPr>
            <a:xfrm>
              <a:off x="6065849" y="1029430"/>
              <a:ext cx="51953" cy="477192"/>
            </a:xfrm>
            <a:custGeom>
              <a:rect b="b" l="l" r="r" t="t"/>
              <a:pathLst>
                <a:path extrusionOk="0" h="14889" w="1621">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
            <p:cNvSpPr/>
            <p:nvPr/>
          </p:nvSpPr>
          <p:spPr>
            <a:xfrm>
              <a:off x="6148314" y="1050871"/>
              <a:ext cx="100701" cy="4840"/>
            </a:xfrm>
            <a:custGeom>
              <a:rect b="b" l="l" r="r" t="t"/>
              <a:pathLst>
                <a:path extrusionOk="0" h="151" w="3142">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
            <p:cNvSpPr/>
            <p:nvPr/>
          </p:nvSpPr>
          <p:spPr>
            <a:xfrm>
              <a:off x="6275745" y="1050871"/>
              <a:ext cx="398990" cy="4840"/>
            </a:xfrm>
            <a:custGeom>
              <a:rect b="b" l="l" r="r" t="t"/>
              <a:pathLst>
                <a:path extrusionOk="0" h="151" w="12449">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
            <p:cNvSpPr/>
            <p:nvPr/>
          </p:nvSpPr>
          <p:spPr>
            <a:xfrm>
              <a:off x="6136520" y="1303617"/>
              <a:ext cx="100701" cy="4840"/>
            </a:xfrm>
            <a:custGeom>
              <a:rect b="b" l="l" r="r" t="t"/>
              <a:pathLst>
                <a:path extrusionOk="0" h="151" w="3142">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
            <p:cNvSpPr/>
            <p:nvPr/>
          </p:nvSpPr>
          <p:spPr>
            <a:xfrm>
              <a:off x="6263982" y="1303617"/>
              <a:ext cx="398990" cy="4840"/>
            </a:xfrm>
            <a:custGeom>
              <a:rect b="b" l="l" r="r" t="t"/>
              <a:pathLst>
                <a:path extrusionOk="0" h="151" w="12449">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
            <p:cNvSpPr/>
            <p:nvPr/>
          </p:nvSpPr>
          <p:spPr>
            <a:xfrm>
              <a:off x="6127962" y="1419831"/>
              <a:ext cx="399503" cy="5384"/>
            </a:xfrm>
            <a:custGeom>
              <a:rect b="b" l="l" r="r" t="t"/>
              <a:pathLst>
                <a:path extrusionOk="0" h="168" w="12465">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
            <p:cNvSpPr/>
            <p:nvPr/>
          </p:nvSpPr>
          <p:spPr>
            <a:xfrm>
              <a:off x="6152064" y="1122086"/>
              <a:ext cx="140860" cy="5384"/>
            </a:xfrm>
            <a:custGeom>
              <a:rect b="b" l="l" r="r" t="t"/>
              <a:pathLst>
                <a:path extrusionOk="0" h="168" w="4395">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
            <p:cNvSpPr/>
            <p:nvPr/>
          </p:nvSpPr>
          <p:spPr>
            <a:xfrm>
              <a:off x="6148314" y="1226505"/>
              <a:ext cx="140860" cy="5384"/>
            </a:xfrm>
            <a:custGeom>
              <a:rect b="b" l="l" r="r" t="t"/>
              <a:pathLst>
                <a:path extrusionOk="0" h="168" w="4395">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
            <p:cNvSpPr/>
            <p:nvPr/>
          </p:nvSpPr>
          <p:spPr>
            <a:xfrm>
              <a:off x="6267732" y="1375922"/>
              <a:ext cx="140860" cy="5384"/>
            </a:xfrm>
            <a:custGeom>
              <a:rect b="b" l="l" r="r" t="t"/>
              <a:pathLst>
                <a:path extrusionOk="0" h="168" w="4395">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
            <p:cNvSpPr/>
            <p:nvPr/>
          </p:nvSpPr>
          <p:spPr>
            <a:xfrm>
              <a:off x="6445514" y="1122086"/>
              <a:ext cx="359889" cy="5384"/>
            </a:xfrm>
            <a:custGeom>
              <a:rect b="b" l="l" r="r" t="t"/>
              <a:pathLst>
                <a:path extrusionOk="0" h="168" w="11229">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
            <p:cNvSpPr/>
            <p:nvPr/>
          </p:nvSpPr>
          <p:spPr>
            <a:xfrm>
              <a:off x="6334653" y="1232915"/>
              <a:ext cx="359889" cy="4872"/>
            </a:xfrm>
            <a:custGeom>
              <a:rect b="b" l="l" r="r" t="t"/>
              <a:pathLst>
                <a:path extrusionOk="0" h="152" w="11229">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
            <p:cNvSpPr/>
            <p:nvPr/>
          </p:nvSpPr>
          <p:spPr>
            <a:xfrm>
              <a:off x="6458366" y="1375922"/>
              <a:ext cx="359889" cy="5384"/>
            </a:xfrm>
            <a:custGeom>
              <a:rect b="b" l="l" r="r" t="t"/>
              <a:pathLst>
                <a:path extrusionOk="0" h="168" w="11229">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
            <p:cNvSpPr/>
            <p:nvPr/>
          </p:nvSpPr>
          <p:spPr>
            <a:xfrm>
              <a:off x="6129565" y="1504443"/>
              <a:ext cx="359889" cy="4840"/>
            </a:xfrm>
            <a:custGeom>
              <a:rect b="b" l="l" r="r" t="t"/>
              <a:pathLst>
                <a:path extrusionOk="0" h="151" w="11229">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
            <p:cNvSpPr/>
            <p:nvPr/>
          </p:nvSpPr>
          <p:spPr>
            <a:xfrm>
              <a:off x="6527978" y="1504443"/>
              <a:ext cx="359889" cy="4840"/>
            </a:xfrm>
            <a:custGeom>
              <a:rect b="b" l="l" r="r" t="t"/>
              <a:pathLst>
                <a:path extrusionOk="0" h="151" w="11229">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
            <p:cNvSpPr/>
            <p:nvPr/>
          </p:nvSpPr>
          <p:spPr>
            <a:xfrm>
              <a:off x="6129565" y="1545659"/>
              <a:ext cx="359889" cy="5384"/>
            </a:xfrm>
            <a:custGeom>
              <a:rect b="b" l="l" r="r" t="t"/>
              <a:pathLst>
                <a:path extrusionOk="0" h="168" w="11229">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
            <p:cNvSpPr/>
            <p:nvPr/>
          </p:nvSpPr>
          <p:spPr>
            <a:xfrm>
              <a:off x="6147224" y="1152053"/>
              <a:ext cx="359889" cy="5416"/>
            </a:xfrm>
            <a:custGeom>
              <a:rect b="b" l="l" r="r" t="t"/>
              <a:pathLst>
                <a:path extrusionOk="0" h="169" w="11229">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
            <p:cNvSpPr/>
            <p:nvPr/>
          </p:nvSpPr>
          <p:spPr>
            <a:xfrm>
              <a:off x="6318596" y="1122599"/>
              <a:ext cx="92689" cy="4872"/>
            </a:xfrm>
            <a:custGeom>
              <a:rect b="b" l="l" r="r" t="t"/>
              <a:pathLst>
                <a:path extrusionOk="0" h="152" w="2892">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
            <p:cNvSpPr/>
            <p:nvPr/>
          </p:nvSpPr>
          <p:spPr>
            <a:xfrm>
              <a:off x="6132225" y="1337879"/>
              <a:ext cx="93233" cy="4872"/>
            </a:xfrm>
            <a:custGeom>
              <a:rect b="b" l="l" r="r" t="t"/>
              <a:pathLst>
                <a:path extrusionOk="0" h="152" w="2909">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
            <p:cNvSpPr/>
            <p:nvPr/>
          </p:nvSpPr>
          <p:spPr>
            <a:xfrm>
              <a:off x="6130110" y="1375922"/>
              <a:ext cx="92657" cy="5384"/>
            </a:xfrm>
            <a:custGeom>
              <a:rect b="b" l="l" r="r" t="t"/>
              <a:pathLst>
                <a:path extrusionOk="0" h="168" w="2891">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
            <p:cNvSpPr/>
            <p:nvPr/>
          </p:nvSpPr>
          <p:spPr>
            <a:xfrm>
              <a:off x="6024056" y="987668"/>
              <a:ext cx="1002524" cy="5384"/>
            </a:xfrm>
            <a:custGeom>
              <a:rect b="b" l="l" r="r" t="t"/>
              <a:pathLst>
                <a:path extrusionOk="0" h="168" w="3128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
            <p:cNvSpPr/>
            <p:nvPr/>
          </p:nvSpPr>
          <p:spPr>
            <a:xfrm>
              <a:off x="6076009" y="944818"/>
              <a:ext cx="27883" cy="23877"/>
            </a:xfrm>
            <a:custGeom>
              <a:rect b="b" l="l" r="r" t="t"/>
              <a:pathLst>
                <a:path extrusionOk="0" h="745" w="87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
            <p:cNvSpPr/>
            <p:nvPr/>
          </p:nvSpPr>
          <p:spPr>
            <a:xfrm>
              <a:off x="6126873" y="944818"/>
              <a:ext cx="27883" cy="23877"/>
            </a:xfrm>
            <a:custGeom>
              <a:rect b="b" l="l" r="r" t="t"/>
              <a:pathLst>
                <a:path extrusionOk="0" h="745" w="87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
            <p:cNvSpPr/>
            <p:nvPr/>
          </p:nvSpPr>
          <p:spPr>
            <a:xfrm>
              <a:off x="6177768" y="944818"/>
              <a:ext cx="27851" cy="23877"/>
            </a:xfrm>
            <a:custGeom>
              <a:rect b="b" l="l" r="r" t="t"/>
              <a:pathLst>
                <a:path extrusionOk="0" h="745" w="869">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
            <p:cNvSpPr/>
            <p:nvPr/>
          </p:nvSpPr>
          <p:spPr>
            <a:xfrm>
              <a:off x="5144220" y="4554160"/>
              <a:ext cx="84099" cy="114611"/>
            </a:xfrm>
            <a:custGeom>
              <a:rect b="b" l="l" r="r" t="t"/>
              <a:pathLst>
                <a:path extrusionOk="0" h="3576" w="2624">
                  <a:moveTo>
                    <a:pt x="1" y="0"/>
                  </a:moveTo>
                  <a:lnTo>
                    <a:pt x="1" y="3576"/>
                  </a:lnTo>
                  <a:lnTo>
                    <a:pt x="2624" y="3576"/>
                  </a:lnTo>
                  <a:lnTo>
                    <a:pt x="26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
            <p:cNvSpPr/>
            <p:nvPr/>
          </p:nvSpPr>
          <p:spPr>
            <a:xfrm>
              <a:off x="5677051" y="3184856"/>
              <a:ext cx="743336" cy="35896"/>
            </a:xfrm>
            <a:custGeom>
              <a:rect b="b" l="l" r="r" t="t"/>
              <a:pathLst>
                <a:path extrusionOk="0" h="1120" w="23193">
                  <a:moveTo>
                    <a:pt x="1" y="0"/>
                  </a:moveTo>
                  <a:lnTo>
                    <a:pt x="1" y="1120"/>
                  </a:lnTo>
                  <a:lnTo>
                    <a:pt x="23192" y="1120"/>
                  </a:lnTo>
                  <a:lnTo>
                    <a:pt x="2319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
            <p:cNvSpPr/>
            <p:nvPr/>
          </p:nvSpPr>
          <p:spPr>
            <a:xfrm>
              <a:off x="5968385" y="2698081"/>
              <a:ext cx="706895" cy="522671"/>
            </a:xfrm>
            <a:custGeom>
              <a:rect b="b" l="l" r="r" t="t"/>
              <a:pathLst>
                <a:path extrusionOk="0" h="16308" w="22056">
                  <a:moveTo>
                    <a:pt x="3943" y="0"/>
                  </a:moveTo>
                  <a:lnTo>
                    <a:pt x="0" y="16308"/>
                  </a:lnTo>
                  <a:lnTo>
                    <a:pt x="17694" y="16308"/>
                  </a:lnTo>
                  <a:lnTo>
                    <a:pt x="2205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
            <p:cNvSpPr/>
            <p:nvPr/>
          </p:nvSpPr>
          <p:spPr>
            <a:xfrm>
              <a:off x="6003192" y="2722727"/>
              <a:ext cx="639430" cy="458411"/>
            </a:xfrm>
            <a:custGeom>
              <a:rect b="b" l="l" r="r" t="t"/>
              <a:pathLst>
                <a:path extrusionOk="0" h="14303" w="19951">
                  <a:moveTo>
                    <a:pt x="3693" y="0"/>
                  </a:moveTo>
                  <a:lnTo>
                    <a:pt x="0" y="14303"/>
                  </a:lnTo>
                  <a:lnTo>
                    <a:pt x="16174" y="14303"/>
                  </a:lnTo>
                  <a:lnTo>
                    <a:pt x="1995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
            <p:cNvSpPr/>
            <p:nvPr/>
          </p:nvSpPr>
          <p:spPr>
            <a:xfrm>
              <a:off x="6102258" y="2811057"/>
              <a:ext cx="380241" cy="130187"/>
            </a:xfrm>
            <a:custGeom>
              <a:rect b="b" l="l" r="r" t="t"/>
              <a:pathLst>
                <a:path extrusionOk="0" h="4062" w="11864">
                  <a:moveTo>
                    <a:pt x="1003" y="1"/>
                  </a:moveTo>
                  <a:lnTo>
                    <a:pt x="0" y="4061"/>
                  </a:lnTo>
                  <a:lnTo>
                    <a:pt x="10727" y="4061"/>
                  </a:lnTo>
                  <a:lnTo>
                    <a:pt x="118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
            <p:cNvSpPr/>
            <p:nvPr/>
          </p:nvSpPr>
          <p:spPr>
            <a:xfrm>
              <a:off x="6140814" y="2791795"/>
              <a:ext cx="269380" cy="4840"/>
            </a:xfrm>
            <a:custGeom>
              <a:rect b="b" l="l" r="r" t="t"/>
              <a:pathLst>
                <a:path extrusionOk="0" h="151" w="8405">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
            <p:cNvSpPr/>
            <p:nvPr/>
          </p:nvSpPr>
          <p:spPr>
            <a:xfrm>
              <a:off x="6144564" y="2833556"/>
              <a:ext cx="108714" cy="5384"/>
            </a:xfrm>
            <a:custGeom>
              <a:rect b="b" l="l" r="r" t="t"/>
              <a:pathLst>
                <a:path extrusionOk="0" h="168" w="3392">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
            <p:cNvSpPr/>
            <p:nvPr/>
          </p:nvSpPr>
          <p:spPr>
            <a:xfrm>
              <a:off x="6269848" y="2831409"/>
              <a:ext cx="70734" cy="5384"/>
            </a:xfrm>
            <a:custGeom>
              <a:rect b="b" l="l" r="r" t="t"/>
              <a:pathLst>
                <a:path extrusionOk="0" h="168" w="2207">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
            <p:cNvSpPr/>
            <p:nvPr/>
          </p:nvSpPr>
          <p:spPr>
            <a:xfrm>
              <a:off x="6141872" y="2857113"/>
              <a:ext cx="296719" cy="5384"/>
            </a:xfrm>
            <a:custGeom>
              <a:rect b="b" l="l" r="r" t="t"/>
              <a:pathLst>
                <a:path extrusionOk="0" h="168" w="9258">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
            <p:cNvSpPr/>
            <p:nvPr/>
          </p:nvSpPr>
          <p:spPr>
            <a:xfrm>
              <a:off x="6135462" y="2878554"/>
              <a:ext cx="96406" cy="5384"/>
            </a:xfrm>
            <a:custGeom>
              <a:rect b="b" l="l" r="r" t="t"/>
              <a:pathLst>
                <a:path extrusionOk="0" h="168" w="3008">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
            <p:cNvSpPr/>
            <p:nvPr/>
          </p:nvSpPr>
          <p:spPr>
            <a:xfrm>
              <a:off x="6136520" y="2909611"/>
              <a:ext cx="275822" cy="4840"/>
            </a:xfrm>
            <a:custGeom>
              <a:rect b="b" l="l" r="r" t="t"/>
              <a:pathLst>
                <a:path extrusionOk="0" h="151" w="8606">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
            <p:cNvSpPr/>
            <p:nvPr/>
          </p:nvSpPr>
          <p:spPr>
            <a:xfrm>
              <a:off x="6102771" y="2976018"/>
              <a:ext cx="106598" cy="4840"/>
            </a:xfrm>
            <a:custGeom>
              <a:rect b="b" l="l" r="r" t="t"/>
              <a:pathLst>
                <a:path extrusionOk="0" h="151" w="3326">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
            <p:cNvSpPr/>
            <p:nvPr/>
          </p:nvSpPr>
          <p:spPr>
            <a:xfrm>
              <a:off x="6227542" y="2976018"/>
              <a:ext cx="72882" cy="5384"/>
            </a:xfrm>
            <a:custGeom>
              <a:rect b="b" l="l" r="r" t="t"/>
              <a:pathLst>
                <a:path extrusionOk="0" h="168" w="2274">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
            <p:cNvSpPr/>
            <p:nvPr/>
          </p:nvSpPr>
          <p:spPr>
            <a:xfrm>
              <a:off x="6320743" y="2973871"/>
              <a:ext cx="31089" cy="5384"/>
            </a:xfrm>
            <a:custGeom>
              <a:rect b="b" l="l" r="r" t="t"/>
              <a:pathLst>
                <a:path extrusionOk="0" h="168" w="97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
            <p:cNvSpPr/>
            <p:nvPr/>
          </p:nvSpPr>
          <p:spPr>
            <a:xfrm>
              <a:off x="6104918" y="3002780"/>
              <a:ext cx="33781" cy="4840"/>
            </a:xfrm>
            <a:custGeom>
              <a:rect b="b" l="l" r="r" t="t"/>
              <a:pathLst>
                <a:path extrusionOk="0" h="151" w="1054">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
            <p:cNvSpPr/>
            <p:nvPr/>
          </p:nvSpPr>
          <p:spPr>
            <a:xfrm>
              <a:off x="6159019" y="3002780"/>
              <a:ext cx="80894" cy="4840"/>
            </a:xfrm>
            <a:custGeom>
              <a:rect b="b" l="l" r="r" t="t"/>
              <a:pathLst>
                <a:path extrusionOk="0" h="151" w="2524">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
            <p:cNvSpPr/>
            <p:nvPr/>
          </p:nvSpPr>
          <p:spPr>
            <a:xfrm>
              <a:off x="6265585" y="2999575"/>
              <a:ext cx="216370" cy="4840"/>
            </a:xfrm>
            <a:custGeom>
              <a:rect b="b" l="l" r="r" t="t"/>
              <a:pathLst>
                <a:path extrusionOk="0" h="151" w="6751">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
            <p:cNvSpPr/>
            <p:nvPr/>
          </p:nvSpPr>
          <p:spPr>
            <a:xfrm>
              <a:off x="6098508" y="3030087"/>
              <a:ext cx="34838" cy="5384"/>
            </a:xfrm>
            <a:custGeom>
              <a:rect b="b" l="l" r="r" t="t"/>
              <a:pathLst>
                <a:path extrusionOk="0" h="168" w="1087">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
            <p:cNvSpPr/>
            <p:nvPr/>
          </p:nvSpPr>
          <p:spPr>
            <a:xfrm>
              <a:off x="6144564" y="3029029"/>
              <a:ext cx="42338" cy="5384"/>
            </a:xfrm>
            <a:custGeom>
              <a:rect b="b" l="l" r="r" t="t"/>
              <a:pathLst>
                <a:path extrusionOk="0" h="168" w="1321">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
            <p:cNvSpPr/>
            <p:nvPr/>
          </p:nvSpPr>
          <p:spPr>
            <a:xfrm>
              <a:off x="6209337" y="3027427"/>
              <a:ext cx="136052" cy="4840"/>
            </a:xfrm>
            <a:custGeom>
              <a:rect b="b" l="l" r="r" t="t"/>
              <a:pathLst>
                <a:path extrusionOk="0" h="151" w="4245">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
            <p:cNvSpPr/>
            <p:nvPr/>
          </p:nvSpPr>
          <p:spPr>
            <a:xfrm>
              <a:off x="6096361" y="3075598"/>
              <a:ext cx="164961" cy="4872"/>
            </a:xfrm>
            <a:custGeom>
              <a:rect b="b" l="l" r="r" t="t"/>
              <a:pathLst>
                <a:path extrusionOk="0" h="152" w="5147">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
            <p:cNvSpPr/>
            <p:nvPr/>
          </p:nvSpPr>
          <p:spPr>
            <a:xfrm>
              <a:off x="6283245" y="3073482"/>
              <a:ext cx="74484" cy="4840"/>
            </a:xfrm>
            <a:custGeom>
              <a:rect b="b" l="l" r="r" t="t"/>
              <a:pathLst>
                <a:path extrusionOk="0" h="151" w="2324">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
            <p:cNvSpPr/>
            <p:nvPr/>
          </p:nvSpPr>
          <p:spPr>
            <a:xfrm>
              <a:off x="6376959" y="3073482"/>
              <a:ext cx="123745" cy="4840"/>
            </a:xfrm>
            <a:custGeom>
              <a:rect b="b" l="l" r="r" t="t"/>
              <a:pathLst>
                <a:path extrusionOk="0" h="151" w="3861">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
            <p:cNvSpPr/>
            <p:nvPr/>
          </p:nvSpPr>
          <p:spPr>
            <a:xfrm>
              <a:off x="6441764" y="2789648"/>
              <a:ext cx="25736" cy="4840"/>
            </a:xfrm>
            <a:custGeom>
              <a:rect b="b" l="l" r="r" t="t"/>
              <a:pathLst>
                <a:path extrusionOk="0" h="151" w="803">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
            <p:cNvSpPr/>
            <p:nvPr/>
          </p:nvSpPr>
          <p:spPr>
            <a:xfrm>
              <a:off x="6149917" y="2771988"/>
              <a:ext cx="56248" cy="5384"/>
            </a:xfrm>
            <a:custGeom>
              <a:rect b="b" l="l" r="r" t="t"/>
              <a:pathLst>
                <a:path extrusionOk="0" h="168" w="1755">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
            <p:cNvSpPr/>
            <p:nvPr/>
          </p:nvSpPr>
          <p:spPr>
            <a:xfrm>
              <a:off x="6112418" y="2722727"/>
              <a:ext cx="530203" cy="32691"/>
            </a:xfrm>
            <a:custGeom>
              <a:rect b="b" l="l" r="r" t="t"/>
              <a:pathLst>
                <a:path extrusionOk="0" h="1020" w="16543">
                  <a:moveTo>
                    <a:pt x="285" y="0"/>
                  </a:moveTo>
                  <a:lnTo>
                    <a:pt x="1" y="1019"/>
                  </a:lnTo>
                  <a:lnTo>
                    <a:pt x="16275" y="1019"/>
                  </a:lnTo>
                  <a:lnTo>
                    <a:pt x="165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
            <p:cNvSpPr/>
            <p:nvPr/>
          </p:nvSpPr>
          <p:spPr>
            <a:xfrm>
              <a:off x="6135462" y="2733432"/>
              <a:ext cx="13397" cy="11442"/>
            </a:xfrm>
            <a:custGeom>
              <a:rect b="b" l="l" r="r" t="t"/>
              <a:pathLst>
                <a:path extrusionOk="0" h="357" w="418">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
            <p:cNvSpPr/>
            <p:nvPr/>
          </p:nvSpPr>
          <p:spPr>
            <a:xfrm>
              <a:off x="6155269" y="2733432"/>
              <a:ext cx="13429" cy="11442"/>
            </a:xfrm>
            <a:custGeom>
              <a:rect b="b" l="l" r="r" t="t"/>
              <a:pathLst>
                <a:path extrusionOk="0" h="357" w="419">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
            <p:cNvSpPr/>
            <p:nvPr/>
          </p:nvSpPr>
          <p:spPr>
            <a:xfrm>
              <a:off x="6175076" y="2733432"/>
              <a:ext cx="12884" cy="11442"/>
            </a:xfrm>
            <a:custGeom>
              <a:rect b="b" l="l" r="r" t="t"/>
              <a:pathLst>
                <a:path extrusionOk="0" h="357" w="402">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
            <p:cNvSpPr/>
            <p:nvPr/>
          </p:nvSpPr>
          <p:spPr>
            <a:xfrm>
              <a:off x="6033158" y="3269468"/>
              <a:ext cx="1236008" cy="720837"/>
            </a:xfrm>
            <a:custGeom>
              <a:rect b="b" l="l" r="r" t="t"/>
              <a:pathLst>
                <a:path extrusionOk="0" h="22491" w="38565">
                  <a:moveTo>
                    <a:pt x="1" y="0"/>
                  </a:moveTo>
                  <a:lnTo>
                    <a:pt x="1" y="22490"/>
                  </a:lnTo>
                  <a:lnTo>
                    <a:pt x="38564" y="22490"/>
                  </a:lnTo>
                  <a:lnTo>
                    <a:pt x="3856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
            <p:cNvSpPr/>
            <p:nvPr/>
          </p:nvSpPr>
          <p:spPr>
            <a:xfrm>
              <a:off x="6033158" y="3269468"/>
              <a:ext cx="562862" cy="720837"/>
            </a:xfrm>
            <a:custGeom>
              <a:rect b="b" l="l" r="r" t="t"/>
              <a:pathLst>
                <a:path extrusionOk="0" h="22491" w="17562">
                  <a:moveTo>
                    <a:pt x="1" y="0"/>
                  </a:moveTo>
                  <a:lnTo>
                    <a:pt x="1" y="22490"/>
                  </a:lnTo>
                  <a:lnTo>
                    <a:pt x="17561" y="22490"/>
                  </a:lnTo>
                  <a:lnTo>
                    <a:pt x="1756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
            <p:cNvSpPr/>
            <p:nvPr/>
          </p:nvSpPr>
          <p:spPr>
            <a:xfrm>
              <a:off x="6083509" y="3311229"/>
              <a:ext cx="457354"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
            <p:cNvSpPr/>
            <p:nvPr/>
          </p:nvSpPr>
          <p:spPr>
            <a:xfrm>
              <a:off x="6285937" y="3392636"/>
              <a:ext cx="46601" cy="43107"/>
            </a:xfrm>
            <a:custGeom>
              <a:rect b="b" l="l" r="r" t="t"/>
              <a:pathLst>
                <a:path extrusionOk="0" h="1345" w="1454">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
            <p:cNvSpPr/>
            <p:nvPr/>
          </p:nvSpPr>
          <p:spPr>
            <a:xfrm>
              <a:off x="6083509" y="3531861"/>
              <a:ext cx="457354"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
            <p:cNvSpPr/>
            <p:nvPr/>
          </p:nvSpPr>
          <p:spPr>
            <a:xfrm>
              <a:off x="6285937" y="3613268"/>
              <a:ext cx="46601" cy="42851"/>
            </a:xfrm>
            <a:custGeom>
              <a:rect b="b" l="l" r="r" t="t"/>
              <a:pathLst>
                <a:path extrusionOk="0" h="1337" w="1454">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
            <p:cNvSpPr/>
            <p:nvPr/>
          </p:nvSpPr>
          <p:spPr>
            <a:xfrm>
              <a:off x="6083509" y="3752494"/>
              <a:ext cx="457354" cy="205120"/>
            </a:xfrm>
            <a:custGeom>
              <a:rect b="b" l="l" r="r" t="t"/>
              <a:pathLst>
                <a:path extrusionOk="0" h="6400" w="1427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
            <p:cNvSpPr/>
            <p:nvPr/>
          </p:nvSpPr>
          <p:spPr>
            <a:xfrm>
              <a:off x="6285937" y="3833676"/>
              <a:ext cx="46601" cy="43075"/>
            </a:xfrm>
            <a:custGeom>
              <a:rect b="b" l="l" r="r" t="t"/>
              <a:pathLst>
                <a:path extrusionOk="0" h="1344" w="1454">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
            <p:cNvSpPr/>
            <p:nvPr/>
          </p:nvSpPr>
          <p:spPr>
            <a:xfrm>
              <a:off x="4384346" y="3269468"/>
              <a:ext cx="825768" cy="1307736"/>
            </a:xfrm>
            <a:custGeom>
              <a:rect b="b" l="l" r="r" t="t"/>
              <a:pathLst>
                <a:path extrusionOk="0" h="40803" w="25765">
                  <a:moveTo>
                    <a:pt x="0" y="0"/>
                  </a:moveTo>
                  <a:lnTo>
                    <a:pt x="0" y="40786"/>
                  </a:lnTo>
                  <a:lnTo>
                    <a:pt x="25765" y="40803"/>
                  </a:lnTo>
                  <a:lnTo>
                    <a:pt x="2576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
            <p:cNvSpPr/>
            <p:nvPr/>
          </p:nvSpPr>
          <p:spPr>
            <a:xfrm>
              <a:off x="4344155" y="3219118"/>
              <a:ext cx="2969977" cy="68587"/>
            </a:xfrm>
            <a:custGeom>
              <a:rect b="b" l="l" r="r" t="t"/>
              <a:pathLst>
                <a:path extrusionOk="0" h="2140" w="92667">
                  <a:moveTo>
                    <a:pt x="1" y="1"/>
                  </a:moveTo>
                  <a:lnTo>
                    <a:pt x="1" y="2140"/>
                  </a:lnTo>
                  <a:lnTo>
                    <a:pt x="92667" y="2140"/>
                  </a:lnTo>
                  <a:lnTo>
                    <a:pt x="9266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
            <p:cNvSpPr/>
            <p:nvPr/>
          </p:nvSpPr>
          <p:spPr>
            <a:xfrm>
              <a:off x="4384346" y="3287673"/>
              <a:ext cx="92112" cy="1386996"/>
            </a:xfrm>
            <a:custGeom>
              <a:rect b="b" l="l" r="r" t="t"/>
              <a:pathLst>
                <a:path extrusionOk="0" h="43276" w="2874">
                  <a:moveTo>
                    <a:pt x="0" y="1"/>
                  </a:moveTo>
                  <a:lnTo>
                    <a:pt x="0" y="43276"/>
                  </a:lnTo>
                  <a:lnTo>
                    <a:pt x="2874" y="43276"/>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
            <p:cNvSpPr/>
            <p:nvPr/>
          </p:nvSpPr>
          <p:spPr>
            <a:xfrm>
              <a:off x="7177023"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
            <p:cNvSpPr/>
            <p:nvPr/>
          </p:nvSpPr>
          <p:spPr>
            <a:xfrm>
              <a:off x="6595988"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
            <p:cNvSpPr/>
            <p:nvPr/>
          </p:nvSpPr>
          <p:spPr>
            <a:xfrm>
              <a:off x="4366655" y="3216457"/>
              <a:ext cx="395241" cy="5384"/>
            </a:xfrm>
            <a:custGeom>
              <a:rect b="b" l="l" r="r" t="t"/>
              <a:pathLst>
                <a:path extrusionOk="0" h="168" w="12332">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
            <p:cNvSpPr/>
            <p:nvPr/>
          </p:nvSpPr>
          <p:spPr>
            <a:xfrm>
              <a:off x="5441964" y="4502207"/>
              <a:ext cx="344890" cy="158808"/>
            </a:xfrm>
            <a:custGeom>
              <a:rect b="b" l="l" r="r" t="t"/>
              <a:pathLst>
                <a:path extrusionOk="0" h="4955" w="10761">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
            <p:cNvSpPr/>
            <p:nvPr/>
          </p:nvSpPr>
          <p:spPr>
            <a:xfrm>
              <a:off x="5441964" y="4629670"/>
              <a:ext cx="319731" cy="30576"/>
            </a:xfrm>
            <a:custGeom>
              <a:rect b="b" l="l" r="r" t="t"/>
              <a:pathLst>
                <a:path extrusionOk="0" h="954" w="9976">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
            <p:cNvSpPr/>
            <p:nvPr/>
          </p:nvSpPr>
          <p:spPr>
            <a:xfrm>
              <a:off x="5439272" y="4643035"/>
              <a:ext cx="315468" cy="10737"/>
            </a:xfrm>
            <a:custGeom>
              <a:rect b="b" l="l" r="r" t="t"/>
              <a:pathLst>
                <a:path extrusionOk="0" h="335" w="9843">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
            <p:cNvSpPr/>
            <p:nvPr/>
          </p:nvSpPr>
          <p:spPr>
            <a:xfrm>
              <a:off x="5688845" y="4627523"/>
              <a:ext cx="19294" cy="28396"/>
            </a:xfrm>
            <a:custGeom>
              <a:rect b="b" l="l" r="r" t="t"/>
              <a:pathLst>
                <a:path extrusionOk="0" h="886" w="602">
                  <a:moveTo>
                    <a:pt x="602" y="0"/>
                  </a:moveTo>
                  <a:cubicBezTo>
                    <a:pt x="234" y="134"/>
                    <a:pt x="0" y="501"/>
                    <a:pt x="17" y="886"/>
                  </a:cubicBezTo>
                  <a:cubicBezTo>
                    <a:pt x="100" y="535"/>
                    <a:pt x="301" y="217"/>
                    <a:pt x="6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
            <p:cNvSpPr/>
            <p:nvPr/>
          </p:nvSpPr>
          <p:spPr>
            <a:xfrm>
              <a:off x="5634745" y="4611402"/>
              <a:ext cx="11282" cy="15128"/>
            </a:xfrm>
            <a:custGeom>
              <a:rect b="b" l="l" r="r" t="t"/>
              <a:pathLst>
                <a:path extrusionOk="0" h="472" w="352">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
            <p:cNvSpPr/>
            <p:nvPr/>
          </p:nvSpPr>
          <p:spPr>
            <a:xfrm>
              <a:off x="5620290" y="4607620"/>
              <a:ext cx="12884" cy="10384"/>
            </a:xfrm>
            <a:custGeom>
              <a:rect b="b" l="l" r="r" t="t"/>
              <a:pathLst>
                <a:path extrusionOk="0" h="324" w="402">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
            <p:cNvSpPr/>
            <p:nvPr/>
          </p:nvSpPr>
          <p:spPr>
            <a:xfrm>
              <a:off x="5560132" y="4599319"/>
              <a:ext cx="102496" cy="85157"/>
            </a:xfrm>
            <a:custGeom>
              <a:rect b="b" l="l" r="r" t="t"/>
              <a:pathLst>
                <a:path extrusionOk="0" h="2657" w="3198">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
            <p:cNvSpPr/>
            <p:nvPr/>
          </p:nvSpPr>
          <p:spPr>
            <a:xfrm>
              <a:off x="5608496" y="4587877"/>
              <a:ext cx="21986" cy="3429"/>
            </a:xfrm>
            <a:custGeom>
              <a:rect b="b" l="l" r="r" t="t"/>
              <a:pathLst>
                <a:path extrusionOk="0" h="107" w="686">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
            <p:cNvSpPr/>
            <p:nvPr/>
          </p:nvSpPr>
          <p:spPr>
            <a:xfrm>
              <a:off x="5642245" y="4594447"/>
              <a:ext cx="35383" cy="19166"/>
            </a:xfrm>
            <a:custGeom>
              <a:rect b="b" l="l" r="r" t="t"/>
              <a:pathLst>
                <a:path extrusionOk="0" h="598" w="1104">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
            <p:cNvSpPr/>
            <p:nvPr/>
          </p:nvSpPr>
          <p:spPr>
            <a:xfrm>
              <a:off x="5629937" y="4587364"/>
              <a:ext cx="17692" cy="23589"/>
            </a:xfrm>
            <a:custGeom>
              <a:rect b="b" l="l" r="r" t="t"/>
              <a:pathLst>
                <a:path extrusionOk="0" h="736" w="552">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
            <p:cNvSpPr/>
            <p:nvPr/>
          </p:nvSpPr>
          <p:spPr>
            <a:xfrm>
              <a:off x="5444656" y="4591242"/>
              <a:ext cx="64805" cy="55575"/>
            </a:xfrm>
            <a:custGeom>
              <a:rect b="b" l="l" r="r" t="t"/>
              <a:pathLst>
                <a:path extrusionOk="0" h="1734" w="2022">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
            <p:cNvSpPr/>
            <p:nvPr/>
          </p:nvSpPr>
          <p:spPr>
            <a:xfrm>
              <a:off x="5462316" y="4515604"/>
              <a:ext cx="4327" cy="76600"/>
            </a:xfrm>
            <a:custGeom>
              <a:rect b="b" l="l" r="r" t="t"/>
              <a:pathLst>
                <a:path extrusionOk="0" h="2390" w="135">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
            <p:cNvSpPr/>
            <p:nvPr/>
          </p:nvSpPr>
          <p:spPr>
            <a:xfrm>
              <a:off x="5532986" y="4630568"/>
              <a:ext cx="54132" cy="3814"/>
            </a:xfrm>
            <a:custGeom>
              <a:rect b="b" l="l" r="r" t="t"/>
              <a:pathLst>
                <a:path extrusionOk="0" h="119" w="1689">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
            <p:cNvSpPr/>
            <p:nvPr/>
          </p:nvSpPr>
          <p:spPr>
            <a:xfrm>
              <a:off x="5496064" y="4629542"/>
              <a:ext cx="5897" cy="10865"/>
            </a:xfrm>
            <a:custGeom>
              <a:rect b="b" l="l" r="r" t="t"/>
              <a:pathLst>
                <a:path extrusionOk="0" h="339" w="184">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
            <p:cNvSpPr/>
            <p:nvPr/>
          </p:nvSpPr>
          <p:spPr>
            <a:xfrm>
              <a:off x="5483212" y="4611850"/>
              <a:ext cx="7500" cy="7275"/>
            </a:xfrm>
            <a:custGeom>
              <a:rect b="b" l="l" r="r" t="t"/>
              <a:pathLst>
                <a:path extrusionOk="0" h="227" w="234">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
            <p:cNvSpPr/>
            <p:nvPr/>
          </p:nvSpPr>
          <p:spPr>
            <a:xfrm>
              <a:off x="5463918" y="4602428"/>
              <a:ext cx="11282" cy="4872"/>
            </a:xfrm>
            <a:custGeom>
              <a:rect b="b" l="l" r="r" t="t"/>
              <a:pathLst>
                <a:path extrusionOk="0" h="152" w="352">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
            <p:cNvSpPr/>
            <p:nvPr/>
          </p:nvSpPr>
          <p:spPr>
            <a:xfrm>
              <a:off x="5450009" y="4598902"/>
              <a:ext cx="5897" cy="3333"/>
            </a:xfrm>
            <a:custGeom>
              <a:rect b="b" l="l" r="r" t="t"/>
              <a:pathLst>
                <a:path extrusionOk="0" h="104" w="184">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
            <p:cNvSpPr/>
            <p:nvPr/>
          </p:nvSpPr>
          <p:spPr>
            <a:xfrm>
              <a:off x="5444111" y="4567525"/>
              <a:ext cx="186916" cy="22531"/>
            </a:xfrm>
            <a:custGeom>
              <a:rect b="b" l="l" r="r" t="t"/>
              <a:pathLst>
                <a:path extrusionOk="0" h="703" w="5832">
                  <a:moveTo>
                    <a:pt x="5832" y="1"/>
                  </a:moveTo>
                  <a:lnTo>
                    <a:pt x="0" y="252"/>
                  </a:lnTo>
                  <a:lnTo>
                    <a:pt x="34" y="619"/>
                  </a:lnTo>
                  <a:lnTo>
                    <a:pt x="5815" y="703"/>
                  </a:lnTo>
                  <a:lnTo>
                    <a:pt x="583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
            <p:cNvSpPr/>
            <p:nvPr/>
          </p:nvSpPr>
          <p:spPr>
            <a:xfrm>
              <a:off x="5735959" y="4522559"/>
              <a:ext cx="344890" cy="152526"/>
            </a:xfrm>
            <a:custGeom>
              <a:rect b="b" l="l" r="r" t="t"/>
              <a:pathLst>
                <a:path extrusionOk="0" h="4759" w="10761">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
            <p:cNvSpPr/>
            <p:nvPr/>
          </p:nvSpPr>
          <p:spPr>
            <a:xfrm>
              <a:off x="5735959" y="4643035"/>
              <a:ext cx="319731" cy="31569"/>
            </a:xfrm>
            <a:custGeom>
              <a:rect b="b" l="l" r="r" t="t"/>
              <a:pathLst>
                <a:path extrusionOk="0" h="985" w="9976">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
            <p:cNvSpPr/>
            <p:nvPr/>
          </p:nvSpPr>
          <p:spPr>
            <a:xfrm>
              <a:off x="5733267" y="4663387"/>
              <a:ext cx="315468" cy="5384"/>
            </a:xfrm>
            <a:custGeom>
              <a:rect b="b" l="l" r="r" t="t"/>
              <a:pathLst>
                <a:path extrusionOk="0" h="168" w="9843">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
            <p:cNvSpPr/>
            <p:nvPr/>
          </p:nvSpPr>
          <p:spPr>
            <a:xfrm>
              <a:off x="5982840" y="4640888"/>
              <a:ext cx="18749" cy="28973"/>
            </a:xfrm>
            <a:custGeom>
              <a:rect b="b" l="l" r="r" t="t"/>
              <a:pathLst>
                <a:path extrusionOk="0" h="904" w="585">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
            <p:cNvSpPr/>
            <p:nvPr/>
          </p:nvSpPr>
          <p:spPr>
            <a:xfrm>
              <a:off x="5928195" y="4626369"/>
              <a:ext cx="11282" cy="15160"/>
            </a:xfrm>
            <a:custGeom>
              <a:rect b="b" l="l" r="r" t="t"/>
              <a:pathLst>
                <a:path extrusionOk="0" h="473" w="352">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
            <p:cNvSpPr/>
            <p:nvPr/>
          </p:nvSpPr>
          <p:spPr>
            <a:xfrm>
              <a:off x="5913740" y="4623132"/>
              <a:ext cx="12371" cy="10416"/>
            </a:xfrm>
            <a:custGeom>
              <a:rect b="b" l="l" r="r" t="t"/>
              <a:pathLst>
                <a:path extrusionOk="0" h="325" w="386">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
            <p:cNvSpPr/>
            <p:nvPr/>
          </p:nvSpPr>
          <p:spPr>
            <a:xfrm>
              <a:off x="5904638" y="4615055"/>
              <a:ext cx="19326" cy="2436"/>
            </a:xfrm>
            <a:custGeom>
              <a:rect b="b" l="l" r="r" t="t"/>
              <a:pathLst>
                <a:path extrusionOk="0" h="76" w="603">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
            <p:cNvSpPr/>
            <p:nvPr/>
          </p:nvSpPr>
          <p:spPr>
            <a:xfrm>
              <a:off x="5901433" y="4603421"/>
              <a:ext cx="21986" cy="3429"/>
            </a:xfrm>
            <a:custGeom>
              <a:rect b="b" l="l" r="r" t="t"/>
              <a:pathLst>
                <a:path extrusionOk="0" h="107" w="686">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
            <p:cNvSpPr/>
            <p:nvPr/>
          </p:nvSpPr>
          <p:spPr>
            <a:xfrm>
              <a:off x="5935182" y="4609062"/>
              <a:ext cx="35351" cy="19550"/>
            </a:xfrm>
            <a:custGeom>
              <a:rect b="b" l="l" r="r" t="t"/>
              <a:pathLst>
                <a:path extrusionOk="0" h="610" w="1103">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
            <p:cNvSpPr/>
            <p:nvPr/>
          </p:nvSpPr>
          <p:spPr>
            <a:xfrm>
              <a:off x="5922329" y="4602876"/>
              <a:ext cx="18236" cy="23076"/>
            </a:xfrm>
            <a:custGeom>
              <a:rect b="b" l="l" r="r" t="t"/>
              <a:pathLst>
                <a:path extrusionOk="0" h="720" w="569">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
            <p:cNvSpPr/>
            <p:nvPr/>
          </p:nvSpPr>
          <p:spPr>
            <a:xfrm>
              <a:off x="5737016" y="4611434"/>
              <a:ext cx="66440" cy="54132"/>
            </a:xfrm>
            <a:custGeom>
              <a:rect b="b" l="l" r="r" t="t"/>
              <a:pathLst>
                <a:path extrusionOk="0" h="1689" w="2073">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
            <p:cNvSpPr/>
            <p:nvPr/>
          </p:nvSpPr>
          <p:spPr>
            <a:xfrm>
              <a:off x="5754708" y="4535411"/>
              <a:ext cx="3237" cy="76600"/>
            </a:xfrm>
            <a:custGeom>
              <a:rect b="b" l="l" r="r" t="t"/>
              <a:pathLst>
                <a:path extrusionOk="0" h="2390" w="101">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
            <p:cNvSpPr/>
            <p:nvPr/>
          </p:nvSpPr>
          <p:spPr>
            <a:xfrm>
              <a:off x="5826981" y="4648259"/>
              <a:ext cx="54132" cy="3397"/>
            </a:xfrm>
            <a:custGeom>
              <a:rect b="b" l="l" r="r" t="t"/>
              <a:pathLst>
                <a:path extrusionOk="0" h="106" w="1689">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
            <p:cNvSpPr/>
            <p:nvPr/>
          </p:nvSpPr>
          <p:spPr>
            <a:xfrm>
              <a:off x="5790059" y="4648291"/>
              <a:ext cx="5897" cy="10865"/>
            </a:xfrm>
            <a:custGeom>
              <a:rect b="b" l="l" r="r" t="t"/>
              <a:pathLst>
                <a:path extrusionOk="0" h="339" w="184">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
            <p:cNvSpPr/>
            <p:nvPr/>
          </p:nvSpPr>
          <p:spPr>
            <a:xfrm>
              <a:off x="5776117" y="4631112"/>
              <a:ext cx="8077" cy="7275"/>
            </a:xfrm>
            <a:custGeom>
              <a:rect b="b" l="l" r="r" t="t"/>
              <a:pathLst>
                <a:path extrusionOk="0" h="227" w="252">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
            <p:cNvSpPr/>
            <p:nvPr/>
          </p:nvSpPr>
          <p:spPr>
            <a:xfrm>
              <a:off x="5756855" y="4622235"/>
              <a:ext cx="11282" cy="4872"/>
            </a:xfrm>
            <a:custGeom>
              <a:rect b="b" l="l" r="r" t="t"/>
              <a:pathLst>
                <a:path extrusionOk="0" h="152" w="352">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
            <p:cNvSpPr/>
            <p:nvPr/>
          </p:nvSpPr>
          <p:spPr>
            <a:xfrm>
              <a:off x="5742914" y="4619094"/>
              <a:ext cx="5929" cy="2949"/>
            </a:xfrm>
            <a:custGeom>
              <a:rect b="b" l="l" r="r" t="t"/>
              <a:pathLst>
                <a:path extrusionOk="0" h="92" w="185">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
            <p:cNvSpPr/>
            <p:nvPr/>
          </p:nvSpPr>
          <p:spPr>
            <a:xfrm>
              <a:off x="5735959" y="4583069"/>
              <a:ext cx="187460" cy="24679"/>
            </a:xfrm>
            <a:custGeom>
              <a:rect b="b" l="l" r="r" t="t"/>
              <a:pathLst>
                <a:path extrusionOk="0" h="770" w="5849">
                  <a:moveTo>
                    <a:pt x="5832" y="0"/>
                  </a:moveTo>
                  <a:lnTo>
                    <a:pt x="1" y="401"/>
                  </a:lnTo>
                  <a:lnTo>
                    <a:pt x="51" y="769"/>
                  </a:lnTo>
                  <a:lnTo>
                    <a:pt x="5849" y="702"/>
                  </a:lnTo>
                  <a:lnTo>
                    <a:pt x="58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
            <p:cNvSpPr/>
            <p:nvPr/>
          </p:nvSpPr>
          <p:spPr>
            <a:xfrm>
              <a:off x="5512666" y="2842145"/>
              <a:ext cx="625488" cy="377004"/>
            </a:xfrm>
            <a:custGeom>
              <a:rect b="b" l="l" r="r" t="t"/>
              <a:pathLst>
                <a:path extrusionOk="0" h="11763" w="19516">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
            <p:cNvSpPr/>
            <p:nvPr/>
          </p:nvSpPr>
          <p:spPr>
            <a:xfrm>
              <a:off x="6138122" y="3025728"/>
              <a:ext cx="256560" cy="193422"/>
            </a:xfrm>
            <a:custGeom>
              <a:rect b="b" l="l" r="r" t="t"/>
              <a:pathLst>
                <a:path extrusionOk="0" h="6035" w="8005">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
            <p:cNvSpPr/>
            <p:nvPr/>
          </p:nvSpPr>
          <p:spPr>
            <a:xfrm>
              <a:off x="6261835" y="3148896"/>
              <a:ext cx="87304" cy="32819"/>
            </a:xfrm>
            <a:custGeom>
              <a:rect b="b" l="l" r="r" t="t"/>
              <a:pathLst>
                <a:path extrusionOk="0" h="1024" w="2724">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
            <p:cNvSpPr/>
            <p:nvPr/>
          </p:nvSpPr>
          <p:spPr>
            <a:xfrm>
              <a:off x="6270392" y="3175786"/>
              <a:ext cx="54132" cy="12307"/>
            </a:xfrm>
            <a:custGeom>
              <a:rect b="b" l="l" r="r" t="t"/>
              <a:pathLst>
                <a:path extrusionOk="0" h="384" w="1689">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
            <p:cNvSpPr/>
            <p:nvPr/>
          </p:nvSpPr>
          <p:spPr>
            <a:xfrm>
              <a:off x="5141015" y="1960162"/>
              <a:ext cx="320276" cy="516261"/>
            </a:xfrm>
            <a:custGeom>
              <a:rect b="b" l="l" r="r" t="t"/>
              <a:pathLst>
                <a:path extrusionOk="0" h="16108" w="9993">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
            <p:cNvSpPr/>
            <p:nvPr/>
          </p:nvSpPr>
          <p:spPr>
            <a:xfrm>
              <a:off x="5081562" y="1900613"/>
              <a:ext cx="402195" cy="458700"/>
            </a:xfrm>
            <a:custGeom>
              <a:rect b="b" l="l" r="r" t="t"/>
              <a:pathLst>
                <a:path extrusionOk="0" h="14312" w="12549">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
            <p:cNvSpPr/>
            <p:nvPr/>
          </p:nvSpPr>
          <p:spPr>
            <a:xfrm>
              <a:off x="5338090" y="1906606"/>
              <a:ext cx="184768" cy="148904"/>
            </a:xfrm>
            <a:custGeom>
              <a:rect b="b" l="l" r="r" t="t"/>
              <a:pathLst>
                <a:path extrusionOk="0" h="4646" w="5765">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
            <p:cNvSpPr/>
            <p:nvPr/>
          </p:nvSpPr>
          <p:spPr>
            <a:xfrm>
              <a:off x="5154924" y="1939682"/>
              <a:ext cx="71247" cy="176852"/>
            </a:xfrm>
            <a:custGeom>
              <a:rect b="b" l="l" r="r" t="t"/>
              <a:pathLst>
                <a:path extrusionOk="0" h="5518" w="2223">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
            <p:cNvSpPr/>
            <p:nvPr/>
          </p:nvSpPr>
          <p:spPr>
            <a:xfrm>
              <a:off x="5193480" y="1938207"/>
              <a:ext cx="31633" cy="162269"/>
            </a:xfrm>
            <a:custGeom>
              <a:rect b="b" l="l" r="r" t="t"/>
              <a:pathLst>
                <a:path extrusionOk="0" h="5063" w="987">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
            <p:cNvSpPr/>
            <p:nvPr/>
          </p:nvSpPr>
          <p:spPr>
            <a:xfrm>
              <a:off x="5300592" y="1918368"/>
              <a:ext cx="158007" cy="111438"/>
            </a:xfrm>
            <a:custGeom>
              <a:rect b="b" l="l" r="r" t="t"/>
              <a:pathLst>
                <a:path extrusionOk="0" h="3477" w="493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
            <p:cNvSpPr/>
            <p:nvPr/>
          </p:nvSpPr>
          <p:spPr>
            <a:xfrm>
              <a:off x="5176366" y="1869877"/>
              <a:ext cx="46601" cy="44806"/>
            </a:xfrm>
            <a:custGeom>
              <a:rect b="b" l="l" r="r" t="t"/>
              <a:pathLst>
                <a:path extrusionOk="0" h="1398" w="1454">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
            <p:cNvSpPr/>
            <p:nvPr/>
          </p:nvSpPr>
          <p:spPr>
            <a:xfrm>
              <a:off x="5215980" y="1870165"/>
              <a:ext cx="9679" cy="46665"/>
            </a:xfrm>
            <a:custGeom>
              <a:rect b="b" l="l" r="r" t="t"/>
              <a:pathLst>
                <a:path extrusionOk="0" h="1456" w="302">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
            <p:cNvSpPr/>
            <p:nvPr/>
          </p:nvSpPr>
          <p:spPr>
            <a:xfrm>
              <a:off x="4884486" y="2421137"/>
              <a:ext cx="827403" cy="966692"/>
            </a:xfrm>
            <a:custGeom>
              <a:rect b="b" l="l" r="r" t="t"/>
              <a:pathLst>
                <a:path extrusionOk="0" h="30162" w="25816">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
            <p:cNvSpPr/>
            <p:nvPr/>
          </p:nvSpPr>
          <p:spPr>
            <a:xfrm>
              <a:off x="4901633" y="2933680"/>
              <a:ext cx="430592" cy="480397"/>
            </a:xfrm>
            <a:custGeom>
              <a:rect b="b" l="l" r="r" t="t"/>
              <a:pathLst>
                <a:path extrusionOk="0" h="14989" w="13435">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
            <p:cNvSpPr/>
            <p:nvPr/>
          </p:nvSpPr>
          <p:spPr>
            <a:xfrm>
              <a:off x="4909133" y="2573310"/>
              <a:ext cx="680678" cy="4840"/>
            </a:xfrm>
            <a:custGeom>
              <a:rect b="b" l="l" r="r" t="t"/>
              <a:pathLst>
                <a:path extrusionOk="0" h="151" w="21238">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
            <p:cNvSpPr/>
            <p:nvPr/>
          </p:nvSpPr>
          <p:spPr>
            <a:xfrm>
              <a:off x="4891986" y="2670774"/>
              <a:ext cx="740643" cy="4840"/>
            </a:xfrm>
            <a:custGeom>
              <a:rect b="b" l="l" r="r" t="t"/>
              <a:pathLst>
                <a:path extrusionOk="0" h="151" w="23109">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
            <p:cNvSpPr/>
            <p:nvPr/>
          </p:nvSpPr>
          <p:spPr>
            <a:xfrm>
              <a:off x="4895736" y="2792853"/>
              <a:ext cx="789904" cy="5384"/>
            </a:xfrm>
            <a:custGeom>
              <a:rect b="b" l="l" r="r" t="t"/>
              <a:pathLst>
                <a:path extrusionOk="0" h="168" w="24646">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
            <p:cNvSpPr/>
            <p:nvPr/>
          </p:nvSpPr>
          <p:spPr>
            <a:xfrm>
              <a:off x="5226684" y="2925123"/>
              <a:ext cx="246913" cy="4872"/>
            </a:xfrm>
            <a:custGeom>
              <a:rect b="b" l="l" r="r" t="t"/>
              <a:pathLst>
                <a:path extrusionOk="0" h="152" w="7704">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
            <p:cNvSpPr/>
            <p:nvPr/>
          </p:nvSpPr>
          <p:spPr>
            <a:xfrm>
              <a:off x="5226684" y="3066848"/>
              <a:ext cx="258163" cy="5256"/>
            </a:xfrm>
            <a:custGeom>
              <a:rect b="b" l="l" r="r" t="t"/>
              <a:pathLst>
                <a:path extrusionOk="0" h="164" w="8055">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
            <p:cNvSpPr/>
            <p:nvPr/>
          </p:nvSpPr>
          <p:spPr>
            <a:xfrm>
              <a:off x="5232037" y="3181106"/>
              <a:ext cx="258676" cy="6666"/>
            </a:xfrm>
            <a:custGeom>
              <a:rect b="b" l="l" r="r" t="t"/>
              <a:pathLst>
                <a:path extrusionOk="0" h="208" w="8071">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
            <p:cNvSpPr/>
            <p:nvPr/>
          </p:nvSpPr>
          <p:spPr>
            <a:xfrm>
              <a:off x="5234184" y="3279115"/>
              <a:ext cx="254413" cy="4840"/>
            </a:xfrm>
            <a:custGeom>
              <a:rect b="b" l="l" r="r" t="t"/>
              <a:pathLst>
                <a:path extrusionOk="0" h="151" w="7938">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
            <p:cNvSpPr/>
            <p:nvPr/>
          </p:nvSpPr>
          <p:spPr>
            <a:xfrm>
              <a:off x="5006597" y="2477449"/>
              <a:ext cx="499115" cy="4840"/>
            </a:xfrm>
            <a:custGeom>
              <a:rect b="b" l="l" r="r" t="t"/>
              <a:pathLst>
                <a:path extrusionOk="0" h="151" w="15573">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
            <p:cNvSpPr/>
            <p:nvPr/>
          </p:nvSpPr>
          <p:spPr>
            <a:xfrm>
              <a:off x="5417862" y="2497800"/>
              <a:ext cx="74997" cy="373286"/>
            </a:xfrm>
            <a:custGeom>
              <a:rect b="b" l="l" r="r" t="t"/>
              <a:pathLst>
                <a:path extrusionOk="0" h="11647" w="234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
            <p:cNvSpPr/>
            <p:nvPr/>
          </p:nvSpPr>
          <p:spPr>
            <a:xfrm>
              <a:off x="5501417" y="2864100"/>
              <a:ext cx="204062" cy="92112"/>
            </a:xfrm>
            <a:custGeom>
              <a:rect b="b" l="l" r="r" t="t"/>
              <a:pathLst>
                <a:path extrusionOk="0" h="2874" w="6367">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
            <p:cNvSpPr/>
            <p:nvPr/>
          </p:nvSpPr>
          <p:spPr>
            <a:xfrm>
              <a:off x="5094959" y="3373342"/>
              <a:ext cx="895413" cy="1225816"/>
            </a:xfrm>
            <a:custGeom>
              <a:rect b="b" l="l" r="r" t="t"/>
              <a:pathLst>
                <a:path extrusionOk="0" h="38247" w="27938">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
            <p:cNvSpPr/>
            <p:nvPr/>
          </p:nvSpPr>
          <p:spPr>
            <a:xfrm>
              <a:off x="4808464" y="3373342"/>
              <a:ext cx="895381" cy="1225816"/>
            </a:xfrm>
            <a:custGeom>
              <a:rect b="b" l="l" r="r" t="t"/>
              <a:pathLst>
                <a:path extrusionOk="0" h="38247" w="27937">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
            <p:cNvSpPr/>
            <p:nvPr/>
          </p:nvSpPr>
          <p:spPr>
            <a:xfrm>
              <a:off x="5259343" y="3733744"/>
              <a:ext cx="68587" cy="817211"/>
            </a:xfrm>
            <a:custGeom>
              <a:rect b="b" l="l" r="r" t="t"/>
              <a:pathLst>
                <a:path extrusionOk="0" h="25498" w="2140">
                  <a:moveTo>
                    <a:pt x="1" y="1"/>
                  </a:moveTo>
                  <a:lnTo>
                    <a:pt x="1" y="25498"/>
                  </a:lnTo>
                  <a:lnTo>
                    <a:pt x="2140" y="25498"/>
                  </a:lnTo>
                  <a:lnTo>
                    <a:pt x="214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
            <p:cNvSpPr/>
            <p:nvPr/>
          </p:nvSpPr>
          <p:spPr>
            <a:xfrm>
              <a:off x="4686898" y="2876407"/>
              <a:ext cx="544113" cy="808109"/>
            </a:xfrm>
            <a:custGeom>
              <a:rect b="b" l="l" r="r" t="t"/>
              <a:pathLst>
                <a:path extrusionOk="0" h="25214" w="16977">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
            <p:cNvSpPr/>
            <p:nvPr/>
          </p:nvSpPr>
          <p:spPr>
            <a:xfrm>
              <a:off x="4794009" y="3627723"/>
              <a:ext cx="976243" cy="106053"/>
            </a:xfrm>
            <a:custGeom>
              <a:rect b="b" l="l" r="r" t="t"/>
              <a:pathLst>
                <a:path extrusionOk="0" h="3309" w="3046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
            <p:cNvSpPr/>
            <p:nvPr/>
          </p:nvSpPr>
          <p:spPr>
            <a:xfrm>
              <a:off x="4820771" y="3613268"/>
              <a:ext cx="410240" cy="74132"/>
            </a:xfrm>
            <a:custGeom>
              <a:rect b="b" l="l" r="r" t="t"/>
              <a:pathLst>
                <a:path extrusionOk="0" h="2313" w="1280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
            <p:cNvSpPr/>
            <p:nvPr/>
          </p:nvSpPr>
          <p:spPr>
            <a:xfrm>
              <a:off x="5233639" y="3733232"/>
              <a:ext cx="119995" cy="4840"/>
            </a:xfrm>
            <a:custGeom>
              <a:rect b="b" l="l" r="r" t="t"/>
              <a:pathLst>
                <a:path extrusionOk="0" h="151" w="3744">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
            <p:cNvSpPr/>
            <p:nvPr/>
          </p:nvSpPr>
          <p:spPr>
            <a:xfrm>
              <a:off x="5153867" y="3309467"/>
              <a:ext cx="496967" cy="380401"/>
            </a:xfrm>
            <a:custGeom>
              <a:rect b="b" l="l" r="r" t="t"/>
              <a:pathLst>
                <a:path extrusionOk="0" h="11869" w="15506">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
            <p:cNvSpPr/>
            <p:nvPr/>
          </p:nvSpPr>
          <p:spPr>
            <a:xfrm>
              <a:off x="4991597" y="4323881"/>
              <a:ext cx="601418" cy="301526"/>
            </a:xfrm>
            <a:custGeom>
              <a:rect b="b" l="l" r="r" t="t"/>
              <a:pathLst>
                <a:path extrusionOk="0" h="9408" w="18765">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
            <p:cNvSpPr/>
            <p:nvPr/>
          </p:nvSpPr>
          <p:spPr>
            <a:xfrm>
              <a:off x="4936984" y="4595377"/>
              <a:ext cx="104996" cy="89868"/>
            </a:xfrm>
            <a:custGeom>
              <a:rect b="b" l="l" r="r" t="t"/>
              <a:pathLst>
                <a:path extrusionOk="0" h="2804" w="3276">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
            <p:cNvSpPr/>
            <p:nvPr/>
          </p:nvSpPr>
          <p:spPr>
            <a:xfrm>
              <a:off x="5529781" y="4588967"/>
              <a:ext cx="104996" cy="89964"/>
            </a:xfrm>
            <a:custGeom>
              <a:rect b="b" l="l" r="r" t="t"/>
              <a:pathLst>
                <a:path extrusionOk="0" h="2807" w="3276">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
            <p:cNvSpPr/>
            <p:nvPr/>
          </p:nvSpPr>
          <p:spPr>
            <a:xfrm>
              <a:off x="5006052" y="4548808"/>
              <a:ext cx="583214" cy="4840"/>
            </a:xfrm>
            <a:custGeom>
              <a:rect b="b" l="l" r="r" t="t"/>
              <a:pathLst>
                <a:path extrusionOk="0" h="151" w="18197">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
            <p:cNvSpPr/>
            <p:nvPr/>
          </p:nvSpPr>
          <p:spPr>
            <a:xfrm>
              <a:off x="4541776" y="2672184"/>
              <a:ext cx="83042" cy="176403"/>
            </a:xfrm>
            <a:custGeom>
              <a:rect b="b" l="l" r="r" t="t"/>
              <a:pathLst>
                <a:path extrusionOk="0" h="5504" w="2591">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
            <p:cNvSpPr/>
            <p:nvPr/>
          </p:nvSpPr>
          <p:spPr>
            <a:xfrm>
              <a:off x="4591037" y="2844998"/>
              <a:ext cx="103938" cy="66023"/>
            </a:xfrm>
            <a:custGeom>
              <a:rect b="b" l="l" r="r" t="t"/>
              <a:pathLst>
                <a:path extrusionOk="0" h="2060" w="3243">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
            <p:cNvSpPr/>
            <p:nvPr/>
          </p:nvSpPr>
          <p:spPr>
            <a:xfrm>
              <a:off x="4551936" y="2875990"/>
              <a:ext cx="97496" cy="100060"/>
            </a:xfrm>
            <a:custGeom>
              <a:rect b="b" l="l" r="r" t="t"/>
              <a:pathLst>
                <a:path extrusionOk="0" h="3122" w="3042">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
            <p:cNvSpPr/>
            <p:nvPr/>
          </p:nvSpPr>
          <p:spPr>
            <a:xfrm>
              <a:off x="4549275" y="2720035"/>
              <a:ext cx="31633" cy="275277"/>
            </a:xfrm>
            <a:custGeom>
              <a:rect b="b" l="l" r="r" t="t"/>
              <a:pathLst>
                <a:path extrusionOk="0" h="8589" w="987">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
            <p:cNvSpPr/>
            <p:nvPr/>
          </p:nvSpPr>
          <p:spPr>
            <a:xfrm>
              <a:off x="4444312" y="2818589"/>
              <a:ext cx="106598" cy="96951"/>
            </a:xfrm>
            <a:custGeom>
              <a:rect b="b" l="l" r="r" t="t"/>
              <a:pathLst>
                <a:path extrusionOk="0" h="3025" w="3326">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
            <p:cNvSpPr/>
            <p:nvPr/>
          </p:nvSpPr>
          <p:spPr>
            <a:xfrm>
              <a:off x="4487163" y="2851248"/>
              <a:ext cx="70157" cy="117303"/>
            </a:xfrm>
            <a:custGeom>
              <a:rect b="b" l="l" r="r" t="t"/>
              <a:pathLst>
                <a:path extrusionOk="0" h="3660" w="2189">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
            <p:cNvSpPr/>
            <p:nvPr/>
          </p:nvSpPr>
          <p:spPr>
            <a:xfrm>
              <a:off x="4426652" y="2977621"/>
              <a:ext cx="241529" cy="241529"/>
            </a:xfrm>
            <a:custGeom>
              <a:rect b="b" l="l" r="r" t="t"/>
              <a:pathLst>
                <a:path extrusionOk="0" h="7536" w="7536">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1"/>
            <p:cNvSpPr/>
            <p:nvPr/>
          </p:nvSpPr>
          <p:spPr>
            <a:xfrm>
              <a:off x="4426652" y="3034926"/>
              <a:ext cx="241529" cy="46601"/>
            </a:xfrm>
            <a:custGeom>
              <a:rect b="b" l="l" r="r" t="t"/>
              <a:pathLst>
                <a:path extrusionOk="0" h="1454" w="7536">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
            <p:cNvSpPr/>
            <p:nvPr/>
          </p:nvSpPr>
          <p:spPr>
            <a:xfrm>
              <a:off x="4426652" y="3010825"/>
              <a:ext cx="241529" cy="46601"/>
            </a:xfrm>
            <a:custGeom>
              <a:rect b="b" l="l" r="r" t="t"/>
              <a:pathLst>
                <a:path extrusionOk="0" h="1454" w="7536">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
            <p:cNvSpPr/>
            <p:nvPr/>
          </p:nvSpPr>
          <p:spPr>
            <a:xfrm>
              <a:off x="4426652" y="3059541"/>
              <a:ext cx="241529" cy="46633"/>
            </a:xfrm>
            <a:custGeom>
              <a:rect b="b" l="l" r="r" t="t"/>
              <a:pathLst>
                <a:path extrusionOk="0" h="1455" w="7536">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
            <p:cNvSpPr/>
            <p:nvPr/>
          </p:nvSpPr>
          <p:spPr>
            <a:xfrm>
              <a:off x="7679310" y="3501895"/>
              <a:ext cx="352935" cy="864805"/>
            </a:xfrm>
            <a:custGeom>
              <a:rect b="b" l="l" r="r" t="t"/>
              <a:pathLst>
                <a:path extrusionOk="0" h="26983" w="11012">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
            <p:cNvSpPr/>
            <p:nvPr/>
          </p:nvSpPr>
          <p:spPr>
            <a:xfrm>
              <a:off x="7647741" y="4095204"/>
              <a:ext cx="259733" cy="445046"/>
            </a:xfrm>
            <a:custGeom>
              <a:rect b="b" l="l" r="r" t="t"/>
              <a:pathLst>
                <a:path extrusionOk="0" h="13886" w="8104">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
            <p:cNvSpPr/>
            <p:nvPr/>
          </p:nvSpPr>
          <p:spPr>
            <a:xfrm>
              <a:off x="7852829" y="3735892"/>
              <a:ext cx="56793" cy="797404"/>
            </a:xfrm>
            <a:custGeom>
              <a:rect b="b" l="l" r="r" t="t"/>
              <a:pathLst>
                <a:path extrusionOk="0" h="24880" w="1772">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
            <p:cNvSpPr/>
            <p:nvPr/>
          </p:nvSpPr>
          <p:spPr>
            <a:xfrm>
              <a:off x="7775717" y="4419743"/>
              <a:ext cx="211017" cy="256560"/>
            </a:xfrm>
            <a:custGeom>
              <a:rect b="b" l="l" r="r" t="t"/>
              <a:pathLst>
                <a:path extrusionOk="0" h="8005" w="6584">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
            <p:cNvSpPr/>
            <p:nvPr/>
          </p:nvSpPr>
          <p:spPr>
            <a:xfrm>
              <a:off x="6691305" y="2375177"/>
              <a:ext cx="517864" cy="314378"/>
            </a:xfrm>
            <a:custGeom>
              <a:rect b="b" l="l" r="r" t="t"/>
              <a:pathLst>
                <a:path extrusionOk="0" h="9809" w="16158">
                  <a:moveTo>
                    <a:pt x="435" y="0"/>
                  </a:moveTo>
                  <a:lnTo>
                    <a:pt x="1" y="936"/>
                  </a:lnTo>
                  <a:lnTo>
                    <a:pt x="15573" y="9808"/>
                  </a:lnTo>
                  <a:lnTo>
                    <a:pt x="16158" y="8689"/>
                  </a:lnTo>
                  <a:lnTo>
                    <a:pt x="43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
            <p:cNvSpPr/>
            <p:nvPr/>
          </p:nvSpPr>
          <p:spPr>
            <a:xfrm>
              <a:off x="6680600" y="2313064"/>
              <a:ext cx="36986" cy="43941"/>
            </a:xfrm>
            <a:custGeom>
              <a:rect b="b" l="l" r="r" t="t"/>
              <a:pathLst>
                <a:path extrusionOk="0" h="1371" w="1154">
                  <a:moveTo>
                    <a:pt x="719" y="0"/>
                  </a:moveTo>
                  <a:lnTo>
                    <a:pt x="0" y="1103"/>
                  </a:lnTo>
                  <a:lnTo>
                    <a:pt x="502" y="1370"/>
                  </a:lnTo>
                  <a:lnTo>
                    <a:pt x="1153" y="267"/>
                  </a:lnTo>
                  <a:lnTo>
                    <a:pt x="719"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
            <p:cNvSpPr/>
            <p:nvPr/>
          </p:nvSpPr>
          <p:spPr>
            <a:xfrm>
              <a:off x="7053855" y="2609719"/>
              <a:ext cx="124258" cy="553760"/>
            </a:xfrm>
            <a:custGeom>
              <a:rect b="b" l="l" r="r" t="t"/>
              <a:pathLst>
                <a:path extrusionOk="0" h="17278" w="3877">
                  <a:moveTo>
                    <a:pt x="3058" y="1"/>
                  </a:moveTo>
                  <a:lnTo>
                    <a:pt x="0" y="17277"/>
                  </a:lnTo>
                  <a:lnTo>
                    <a:pt x="0" y="17277"/>
                  </a:lnTo>
                  <a:lnTo>
                    <a:pt x="1237" y="17260"/>
                  </a:lnTo>
                  <a:lnTo>
                    <a:pt x="3877" y="468"/>
                  </a:lnTo>
                  <a:lnTo>
                    <a:pt x="3058"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
            <p:cNvSpPr/>
            <p:nvPr/>
          </p:nvSpPr>
          <p:spPr>
            <a:xfrm>
              <a:off x="6937641" y="3161075"/>
              <a:ext cx="268323" cy="58075"/>
            </a:xfrm>
            <a:custGeom>
              <a:rect b="b" l="l" r="r" t="t"/>
              <a:pathLst>
                <a:path extrusionOk="0" h="1812" w="8372">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
            <p:cNvSpPr/>
            <p:nvPr/>
          </p:nvSpPr>
          <p:spPr>
            <a:xfrm>
              <a:off x="6481922" y="2321109"/>
              <a:ext cx="288130" cy="271496"/>
            </a:xfrm>
            <a:custGeom>
              <a:rect b="b" l="l" r="r" t="t"/>
              <a:pathLst>
                <a:path extrusionOk="0" h="8471" w="899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5" name="Google Shape;1985;p1"/>
          <p:cNvSpPr txBox="1"/>
          <p:nvPr/>
        </p:nvSpPr>
        <p:spPr>
          <a:xfrm>
            <a:off x="810300" y="3757200"/>
            <a:ext cx="3164400" cy="4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A</a:t>
            </a:r>
            <a:r>
              <a:rPr b="1" i="0" lang="en" sz="1300" u="none" cap="none" strike="noStrike">
                <a:solidFill>
                  <a:srgbClr val="000000"/>
                </a:solidFill>
                <a:latin typeface="Arial"/>
                <a:ea typeface="Arial"/>
                <a:cs typeface="Arial"/>
                <a:sym typeface="Arial"/>
              </a:rPr>
              <a:t>dvisor: Dr. Öğr. Üyesi Murat SARAN</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g8a0f895a1a_1_35"/>
          <p:cNvSpPr txBox="1"/>
          <p:nvPr>
            <p:ph type="title"/>
          </p:nvPr>
        </p:nvSpPr>
        <p:spPr>
          <a:xfrm>
            <a:off x="4937775" y="1887525"/>
            <a:ext cx="3475800" cy="65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SOLUTION</a:t>
            </a:r>
            <a:endParaRPr sz="4000"/>
          </a:p>
        </p:txBody>
      </p:sp>
      <p:pic>
        <p:nvPicPr>
          <p:cNvPr id="2586" name="Google Shape;2586;g8a0f895a1a_1_35"/>
          <p:cNvPicPr preferRelativeResize="0"/>
          <p:nvPr/>
        </p:nvPicPr>
        <p:blipFill rotWithShape="1">
          <a:blip r:embed="rId3">
            <a:alphaModFix/>
          </a:blip>
          <a:srcRect b="0" l="0" r="0" t="0"/>
          <a:stretch/>
        </p:blipFill>
        <p:spPr>
          <a:xfrm>
            <a:off x="296575" y="1174824"/>
            <a:ext cx="4781850" cy="207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0" name="Shape 2590"/>
        <p:cNvGrpSpPr/>
        <p:nvPr/>
      </p:nvGrpSpPr>
      <p:grpSpPr>
        <a:xfrm>
          <a:off x="0" y="0"/>
          <a:ext cx="0" cy="0"/>
          <a:chOff x="0" y="0"/>
          <a:chExt cx="0" cy="0"/>
        </a:xfrm>
      </p:grpSpPr>
      <p:pic>
        <p:nvPicPr>
          <p:cNvPr id="2591" name="Google Shape;2591;g8a0f895a1a_1_65"/>
          <p:cNvPicPr preferRelativeResize="0"/>
          <p:nvPr/>
        </p:nvPicPr>
        <p:blipFill rotWithShape="1">
          <a:blip r:embed="rId3">
            <a:alphaModFix/>
          </a:blip>
          <a:srcRect b="0" l="0" r="0" t="0"/>
          <a:stretch/>
        </p:blipFill>
        <p:spPr>
          <a:xfrm>
            <a:off x="323175" y="271250"/>
            <a:ext cx="2035749" cy="1064850"/>
          </a:xfrm>
          <a:prstGeom prst="rect">
            <a:avLst/>
          </a:prstGeom>
          <a:noFill/>
          <a:ln>
            <a:noFill/>
          </a:ln>
        </p:spPr>
      </p:pic>
      <p:pic>
        <p:nvPicPr>
          <p:cNvPr id="2592" name="Google Shape;2592;g8a0f895a1a_1_65"/>
          <p:cNvPicPr preferRelativeResize="0"/>
          <p:nvPr/>
        </p:nvPicPr>
        <p:blipFill rotWithShape="1">
          <a:blip r:embed="rId4">
            <a:alphaModFix/>
          </a:blip>
          <a:srcRect b="0" l="0" r="0" t="0"/>
          <a:stretch/>
        </p:blipFill>
        <p:spPr>
          <a:xfrm>
            <a:off x="152400" y="2123600"/>
            <a:ext cx="1987375" cy="1987375"/>
          </a:xfrm>
          <a:prstGeom prst="rect">
            <a:avLst/>
          </a:prstGeom>
          <a:noFill/>
          <a:ln>
            <a:noFill/>
          </a:ln>
        </p:spPr>
      </p:pic>
      <p:pic>
        <p:nvPicPr>
          <p:cNvPr id="2593" name="Google Shape;2593;g8a0f895a1a_1_65"/>
          <p:cNvPicPr preferRelativeResize="0"/>
          <p:nvPr/>
        </p:nvPicPr>
        <p:blipFill rotWithShape="1">
          <a:blip r:embed="rId5">
            <a:alphaModFix/>
          </a:blip>
          <a:srcRect b="0" l="0" r="0" t="0"/>
          <a:stretch/>
        </p:blipFill>
        <p:spPr>
          <a:xfrm>
            <a:off x="2806825" y="1046500"/>
            <a:ext cx="3057093" cy="1326551"/>
          </a:xfrm>
          <a:prstGeom prst="rect">
            <a:avLst/>
          </a:prstGeom>
          <a:noFill/>
          <a:ln>
            <a:noFill/>
          </a:ln>
        </p:spPr>
      </p:pic>
      <p:pic>
        <p:nvPicPr>
          <p:cNvPr id="2594" name="Google Shape;2594;g8a0f895a1a_1_65"/>
          <p:cNvPicPr preferRelativeResize="0"/>
          <p:nvPr/>
        </p:nvPicPr>
        <p:blipFill rotWithShape="1">
          <a:blip r:embed="rId6">
            <a:alphaModFix/>
          </a:blip>
          <a:srcRect b="0" l="0" r="0" t="0"/>
          <a:stretch/>
        </p:blipFill>
        <p:spPr>
          <a:xfrm>
            <a:off x="2972500" y="2883202"/>
            <a:ext cx="2566901" cy="1443876"/>
          </a:xfrm>
          <a:prstGeom prst="rect">
            <a:avLst/>
          </a:prstGeom>
          <a:noFill/>
          <a:ln>
            <a:noFill/>
          </a:ln>
        </p:spPr>
      </p:pic>
      <p:pic>
        <p:nvPicPr>
          <p:cNvPr id="2595" name="Google Shape;2595;g8a0f895a1a_1_65"/>
          <p:cNvPicPr preferRelativeResize="0"/>
          <p:nvPr/>
        </p:nvPicPr>
        <p:blipFill rotWithShape="1">
          <a:blip r:embed="rId7">
            <a:alphaModFix/>
          </a:blip>
          <a:srcRect b="0" l="0" r="0" t="0"/>
          <a:stretch/>
        </p:blipFill>
        <p:spPr>
          <a:xfrm>
            <a:off x="6211375" y="683150"/>
            <a:ext cx="2715599" cy="2715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pic>
        <p:nvPicPr>
          <p:cNvPr id="2600" name="Google Shape;2600;g8a0f895a1a_1_41"/>
          <p:cNvPicPr preferRelativeResize="0"/>
          <p:nvPr/>
        </p:nvPicPr>
        <p:blipFill rotWithShape="1">
          <a:blip r:embed="rId3">
            <a:alphaModFix/>
          </a:blip>
          <a:srcRect b="0" l="0" r="0" t="0"/>
          <a:stretch/>
        </p:blipFill>
        <p:spPr>
          <a:xfrm>
            <a:off x="612825" y="1024449"/>
            <a:ext cx="4440224" cy="2775150"/>
          </a:xfrm>
          <a:prstGeom prst="rect">
            <a:avLst/>
          </a:prstGeom>
          <a:noFill/>
          <a:ln>
            <a:noFill/>
          </a:ln>
        </p:spPr>
      </p:pic>
      <p:sp>
        <p:nvSpPr>
          <p:cNvPr id="2601" name="Google Shape;2601;g8a0f895a1a_1_41"/>
          <p:cNvSpPr txBox="1"/>
          <p:nvPr>
            <p:ph type="title"/>
          </p:nvPr>
        </p:nvSpPr>
        <p:spPr>
          <a:xfrm>
            <a:off x="5424025" y="2086075"/>
            <a:ext cx="3475800" cy="65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4000"/>
              <a:t>METHODS</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pic>
        <p:nvPicPr>
          <p:cNvPr id="2606" name="Google Shape;2606;g8a0f895a1a_1_88"/>
          <p:cNvPicPr preferRelativeResize="0"/>
          <p:nvPr/>
        </p:nvPicPr>
        <p:blipFill rotWithShape="1">
          <a:blip r:embed="rId3">
            <a:alphaModFix/>
          </a:blip>
          <a:srcRect b="0" l="0" r="0" t="0"/>
          <a:stretch/>
        </p:blipFill>
        <p:spPr>
          <a:xfrm>
            <a:off x="2134375" y="381775"/>
            <a:ext cx="3581826" cy="1731225"/>
          </a:xfrm>
          <a:prstGeom prst="rect">
            <a:avLst/>
          </a:prstGeom>
          <a:noFill/>
          <a:ln cap="flat" cmpd="sng" w="76200">
            <a:solidFill>
              <a:schemeClr val="dk2"/>
            </a:solidFill>
            <a:prstDash val="solid"/>
            <a:bevel/>
            <a:headEnd len="sm" w="sm" type="none"/>
            <a:tailEnd len="sm" w="sm" type="none"/>
          </a:ln>
        </p:spPr>
      </p:pic>
      <p:pic>
        <p:nvPicPr>
          <p:cNvPr id="2607" name="Google Shape;2607;g8a0f895a1a_1_88"/>
          <p:cNvPicPr preferRelativeResize="0"/>
          <p:nvPr/>
        </p:nvPicPr>
        <p:blipFill>
          <a:blip r:embed="rId4">
            <a:alphaModFix/>
          </a:blip>
          <a:stretch>
            <a:fillRect/>
          </a:stretch>
        </p:blipFill>
        <p:spPr>
          <a:xfrm>
            <a:off x="3777275" y="3273288"/>
            <a:ext cx="1286075" cy="1400025"/>
          </a:xfrm>
          <a:prstGeom prst="rect">
            <a:avLst/>
          </a:prstGeom>
          <a:noFill/>
          <a:ln>
            <a:noFill/>
          </a:ln>
        </p:spPr>
      </p:pic>
      <p:pic>
        <p:nvPicPr>
          <p:cNvPr id="2608" name="Google Shape;2608;g8a0f895a1a_1_88"/>
          <p:cNvPicPr preferRelativeResize="0"/>
          <p:nvPr/>
        </p:nvPicPr>
        <p:blipFill>
          <a:blip r:embed="rId5">
            <a:alphaModFix/>
          </a:blip>
          <a:stretch>
            <a:fillRect/>
          </a:stretch>
        </p:blipFill>
        <p:spPr>
          <a:xfrm>
            <a:off x="908788" y="3212439"/>
            <a:ext cx="2464174" cy="1318724"/>
          </a:xfrm>
          <a:prstGeom prst="rect">
            <a:avLst/>
          </a:prstGeom>
          <a:noFill/>
          <a:ln>
            <a:noFill/>
          </a:ln>
        </p:spPr>
      </p:pic>
      <p:cxnSp>
        <p:nvCxnSpPr>
          <p:cNvPr id="2609" name="Google Shape;2609;g8a0f895a1a_1_88"/>
          <p:cNvCxnSpPr/>
          <p:nvPr/>
        </p:nvCxnSpPr>
        <p:spPr>
          <a:xfrm>
            <a:off x="4140800" y="2412788"/>
            <a:ext cx="18300" cy="580800"/>
          </a:xfrm>
          <a:prstGeom prst="straightConnector1">
            <a:avLst/>
          </a:prstGeom>
          <a:noFill/>
          <a:ln cap="flat" cmpd="sng" w="38100">
            <a:solidFill>
              <a:schemeClr val="dk2"/>
            </a:solidFill>
            <a:prstDash val="solid"/>
            <a:round/>
            <a:headEnd len="med" w="med" type="none"/>
            <a:tailEnd len="med" w="med" type="triangle"/>
          </a:ln>
        </p:spPr>
      </p:cxnSp>
      <p:cxnSp>
        <p:nvCxnSpPr>
          <p:cNvPr id="2610" name="Google Shape;2610;g8a0f895a1a_1_88"/>
          <p:cNvCxnSpPr/>
          <p:nvPr/>
        </p:nvCxnSpPr>
        <p:spPr>
          <a:xfrm flipH="1">
            <a:off x="2206800" y="2382375"/>
            <a:ext cx="194400" cy="560700"/>
          </a:xfrm>
          <a:prstGeom prst="straightConnector1">
            <a:avLst/>
          </a:prstGeom>
          <a:noFill/>
          <a:ln cap="flat" cmpd="sng" w="38100">
            <a:solidFill>
              <a:schemeClr val="dk2"/>
            </a:solidFill>
            <a:prstDash val="solid"/>
            <a:round/>
            <a:headEnd len="med" w="med" type="none"/>
            <a:tailEnd len="med" w="med" type="triangle"/>
          </a:ln>
        </p:spPr>
      </p:cxnSp>
      <p:pic>
        <p:nvPicPr>
          <p:cNvPr id="2611" name="Google Shape;2611;g8a0f895a1a_1_88"/>
          <p:cNvPicPr preferRelativeResize="0"/>
          <p:nvPr/>
        </p:nvPicPr>
        <p:blipFill>
          <a:blip r:embed="rId6">
            <a:alphaModFix/>
          </a:blip>
          <a:stretch>
            <a:fillRect/>
          </a:stretch>
        </p:blipFill>
        <p:spPr>
          <a:xfrm>
            <a:off x="5638462" y="3542938"/>
            <a:ext cx="3336232" cy="657737"/>
          </a:xfrm>
          <a:prstGeom prst="rect">
            <a:avLst/>
          </a:prstGeom>
          <a:noFill/>
          <a:ln>
            <a:noFill/>
          </a:ln>
        </p:spPr>
      </p:pic>
      <p:cxnSp>
        <p:nvCxnSpPr>
          <p:cNvPr id="2612" name="Google Shape;2612;g8a0f895a1a_1_88"/>
          <p:cNvCxnSpPr/>
          <p:nvPr/>
        </p:nvCxnSpPr>
        <p:spPr>
          <a:xfrm>
            <a:off x="5337975" y="2281338"/>
            <a:ext cx="468600" cy="601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pic>
        <p:nvPicPr>
          <p:cNvPr id="2617" name="Google Shape;2617;g8a0f895a1a_1_83"/>
          <p:cNvPicPr preferRelativeResize="0"/>
          <p:nvPr/>
        </p:nvPicPr>
        <p:blipFill rotWithShape="1">
          <a:blip r:embed="rId3">
            <a:alphaModFix/>
          </a:blip>
          <a:srcRect b="0" l="0" r="0" t="0"/>
          <a:stretch/>
        </p:blipFill>
        <p:spPr>
          <a:xfrm>
            <a:off x="2852300" y="438813"/>
            <a:ext cx="3279074" cy="1841950"/>
          </a:xfrm>
          <a:prstGeom prst="rect">
            <a:avLst/>
          </a:prstGeom>
          <a:noFill/>
          <a:ln cap="flat" cmpd="sng" w="76200">
            <a:solidFill>
              <a:schemeClr val="dk2"/>
            </a:solidFill>
            <a:prstDash val="solid"/>
            <a:round/>
            <a:headEnd len="sm" w="sm" type="none"/>
            <a:tailEnd len="sm" w="sm" type="none"/>
          </a:ln>
        </p:spPr>
      </p:pic>
      <p:pic>
        <p:nvPicPr>
          <p:cNvPr id="2618" name="Google Shape;2618;g8a0f895a1a_1_83"/>
          <p:cNvPicPr preferRelativeResize="0"/>
          <p:nvPr/>
        </p:nvPicPr>
        <p:blipFill>
          <a:blip r:embed="rId4">
            <a:alphaModFix/>
          </a:blip>
          <a:stretch>
            <a:fillRect/>
          </a:stretch>
        </p:blipFill>
        <p:spPr>
          <a:xfrm>
            <a:off x="2220450" y="3327512"/>
            <a:ext cx="1939800" cy="1091110"/>
          </a:xfrm>
          <a:prstGeom prst="rect">
            <a:avLst/>
          </a:prstGeom>
          <a:noFill/>
          <a:ln>
            <a:noFill/>
          </a:ln>
        </p:spPr>
      </p:pic>
      <p:cxnSp>
        <p:nvCxnSpPr>
          <p:cNvPr id="2619" name="Google Shape;2619;g8a0f895a1a_1_83"/>
          <p:cNvCxnSpPr/>
          <p:nvPr/>
        </p:nvCxnSpPr>
        <p:spPr>
          <a:xfrm flipH="1">
            <a:off x="3164438" y="2652738"/>
            <a:ext cx="383400" cy="543900"/>
          </a:xfrm>
          <a:prstGeom prst="straightConnector1">
            <a:avLst/>
          </a:prstGeom>
          <a:noFill/>
          <a:ln cap="flat" cmpd="sng" w="38100">
            <a:solidFill>
              <a:schemeClr val="dk2"/>
            </a:solidFill>
            <a:prstDash val="solid"/>
            <a:round/>
            <a:headEnd len="med" w="med" type="none"/>
            <a:tailEnd len="med" w="med" type="triangle"/>
          </a:ln>
        </p:spPr>
      </p:cxnSp>
      <p:pic>
        <p:nvPicPr>
          <p:cNvPr id="2620" name="Google Shape;2620;g8a0f895a1a_1_83"/>
          <p:cNvPicPr preferRelativeResize="0"/>
          <p:nvPr/>
        </p:nvPicPr>
        <p:blipFill>
          <a:blip r:embed="rId5">
            <a:alphaModFix/>
          </a:blip>
          <a:stretch>
            <a:fillRect/>
          </a:stretch>
        </p:blipFill>
        <p:spPr>
          <a:xfrm>
            <a:off x="4685075" y="3271350"/>
            <a:ext cx="2097874" cy="1147275"/>
          </a:xfrm>
          <a:prstGeom prst="rect">
            <a:avLst/>
          </a:prstGeom>
          <a:noFill/>
          <a:ln>
            <a:noFill/>
          </a:ln>
        </p:spPr>
      </p:pic>
      <p:cxnSp>
        <p:nvCxnSpPr>
          <p:cNvPr id="2621" name="Google Shape;2621;g8a0f895a1a_1_83"/>
          <p:cNvCxnSpPr/>
          <p:nvPr/>
        </p:nvCxnSpPr>
        <p:spPr>
          <a:xfrm>
            <a:off x="5247613" y="2662038"/>
            <a:ext cx="327900" cy="525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5" name="Shape 2625"/>
        <p:cNvGrpSpPr/>
        <p:nvPr/>
      </p:nvGrpSpPr>
      <p:grpSpPr>
        <a:xfrm>
          <a:off x="0" y="0"/>
          <a:ext cx="0" cy="0"/>
          <a:chOff x="0" y="0"/>
          <a:chExt cx="0" cy="0"/>
        </a:xfrm>
      </p:grpSpPr>
      <p:pic>
        <p:nvPicPr>
          <p:cNvPr id="2626" name="Google Shape;2626;g8a0f895a1a_0_119"/>
          <p:cNvPicPr preferRelativeResize="0"/>
          <p:nvPr/>
        </p:nvPicPr>
        <p:blipFill rotWithShape="1">
          <a:blip r:embed="rId3">
            <a:alphaModFix/>
          </a:blip>
          <a:srcRect b="0" l="0" r="0" t="0"/>
          <a:stretch/>
        </p:blipFill>
        <p:spPr>
          <a:xfrm>
            <a:off x="2680613" y="1586838"/>
            <a:ext cx="3150824" cy="1507776"/>
          </a:xfrm>
          <a:prstGeom prst="rect">
            <a:avLst/>
          </a:prstGeom>
          <a:noFill/>
          <a:ln cap="flat" cmpd="sng" w="76200">
            <a:solidFill>
              <a:schemeClr val="dk2"/>
            </a:solidFill>
            <a:prstDash val="solid"/>
            <a:bevel/>
            <a:headEnd len="sm" w="sm" type="none"/>
            <a:tailEnd len="sm" w="sm" type="none"/>
          </a:ln>
        </p:spPr>
      </p:pic>
      <p:pic>
        <p:nvPicPr>
          <p:cNvPr id="2627" name="Google Shape;2627;g8a0f895a1a_0_119"/>
          <p:cNvPicPr preferRelativeResize="0"/>
          <p:nvPr/>
        </p:nvPicPr>
        <p:blipFill>
          <a:blip r:embed="rId4">
            <a:alphaModFix/>
          </a:blip>
          <a:stretch>
            <a:fillRect/>
          </a:stretch>
        </p:blipFill>
        <p:spPr>
          <a:xfrm>
            <a:off x="145927" y="1822704"/>
            <a:ext cx="1540052" cy="1036097"/>
          </a:xfrm>
          <a:prstGeom prst="rect">
            <a:avLst/>
          </a:prstGeom>
          <a:noFill/>
          <a:ln>
            <a:noFill/>
          </a:ln>
        </p:spPr>
      </p:pic>
      <p:cxnSp>
        <p:nvCxnSpPr>
          <p:cNvPr id="2628" name="Google Shape;2628;g8a0f895a1a_0_119"/>
          <p:cNvCxnSpPr/>
          <p:nvPr/>
        </p:nvCxnSpPr>
        <p:spPr>
          <a:xfrm rot="10800000">
            <a:off x="1767963" y="2338038"/>
            <a:ext cx="750300" cy="5400"/>
          </a:xfrm>
          <a:prstGeom prst="straightConnector1">
            <a:avLst/>
          </a:prstGeom>
          <a:noFill/>
          <a:ln cap="flat" cmpd="sng" w="38100">
            <a:solidFill>
              <a:schemeClr val="dk2"/>
            </a:solidFill>
            <a:prstDash val="solid"/>
            <a:round/>
            <a:headEnd len="med" w="med" type="none"/>
            <a:tailEnd len="med" w="med" type="triangle"/>
          </a:ln>
        </p:spPr>
      </p:cxnSp>
      <p:pic>
        <p:nvPicPr>
          <p:cNvPr id="2629" name="Google Shape;2629;g8a0f895a1a_0_119"/>
          <p:cNvPicPr preferRelativeResize="0"/>
          <p:nvPr/>
        </p:nvPicPr>
        <p:blipFill>
          <a:blip r:embed="rId5">
            <a:alphaModFix/>
          </a:blip>
          <a:stretch>
            <a:fillRect/>
          </a:stretch>
        </p:blipFill>
        <p:spPr>
          <a:xfrm>
            <a:off x="6650400" y="1917675"/>
            <a:ext cx="2346050" cy="846125"/>
          </a:xfrm>
          <a:prstGeom prst="rect">
            <a:avLst/>
          </a:prstGeom>
          <a:noFill/>
          <a:ln>
            <a:noFill/>
          </a:ln>
        </p:spPr>
      </p:pic>
      <p:cxnSp>
        <p:nvCxnSpPr>
          <p:cNvPr id="2630" name="Google Shape;2630;g8a0f895a1a_0_119"/>
          <p:cNvCxnSpPr/>
          <p:nvPr/>
        </p:nvCxnSpPr>
        <p:spPr>
          <a:xfrm flipH="1" rot="10800000">
            <a:off x="5970413" y="2410763"/>
            <a:ext cx="591300" cy="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4" name="Shape 2634"/>
        <p:cNvGrpSpPr/>
        <p:nvPr/>
      </p:nvGrpSpPr>
      <p:grpSpPr>
        <a:xfrm>
          <a:off x="0" y="0"/>
          <a:ext cx="0" cy="0"/>
          <a:chOff x="0" y="0"/>
          <a:chExt cx="0" cy="0"/>
        </a:xfrm>
      </p:grpSpPr>
      <p:pic>
        <p:nvPicPr>
          <p:cNvPr id="2635" name="Google Shape;2635;g8acbf9989c_0_0"/>
          <p:cNvPicPr preferRelativeResize="0"/>
          <p:nvPr/>
        </p:nvPicPr>
        <p:blipFill>
          <a:blip r:embed="rId3">
            <a:alphaModFix/>
          </a:blip>
          <a:stretch>
            <a:fillRect/>
          </a:stretch>
        </p:blipFill>
        <p:spPr>
          <a:xfrm>
            <a:off x="1392150" y="421250"/>
            <a:ext cx="6359699" cy="4467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pic>
        <p:nvPicPr>
          <p:cNvPr id="2640" name="Google Shape;2640;g8a0f895a1a_0_110"/>
          <p:cNvPicPr preferRelativeResize="0"/>
          <p:nvPr/>
        </p:nvPicPr>
        <p:blipFill rotWithShape="1">
          <a:blip r:embed="rId3">
            <a:alphaModFix/>
          </a:blip>
          <a:srcRect b="0" l="0" r="0" t="0"/>
          <a:stretch/>
        </p:blipFill>
        <p:spPr>
          <a:xfrm>
            <a:off x="1603775" y="1513625"/>
            <a:ext cx="5775426" cy="2009700"/>
          </a:xfrm>
          <a:prstGeom prst="rect">
            <a:avLst/>
          </a:prstGeom>
          <a:noFill/>
          <a:ln cap="flat" cmpd="sng" w="76200">
            <a:solidFill>
              <a:schemeClr val="dk2"/>
            </a:solidFill>
            <a:prstDash val="solid"/>
            <a:bevel/>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sp>
        <p:nvSpPr>
          <p:cNvPr id="2645" name="Google Shape;2645;g8a0f895a1a_1_46"/>
          <p:cNvSpPr txBox="1"/>
          <p:nvPr>
            <p:ph type="title"/>
          </p:nvPr>
        </p:nvSpPr>
        <p:spPr>
          <a:xfrm>
            <a:off x="4189175" y="1918800"/>
            <a:ext cx="4550700" cy="130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4000"/>
              <a:t>RESULT AND </a:t>
            </a:r>
            <a:r>
              <a:rPr lang="en" sz="4000"/>
              <a:t>CONCLUSION</a:t>
            </a:r>
            <a:endParaRPr sz="4000"/>
          </a:p>
        </p:txBody>
      </p:sp>
      <p:pic>
        <p:nvPicPr>
          <p:cNvPr id="2646" name="Google Shape;2646;g8a0f895a1a_1_46"/>
          <p:cNvPicPr preferRelativeResize="0"/>
          <p:nvPr/>
        </p:nvPicPr>
        <p:blipFill rotWithShape="1">
          <a:blip r:embed="rId3">
            <a:alphaModFix/>
          </a:blip>
          <a:srcRect b="0" l="0" r="0" t="11331"/>
          <a:stretch/>
        </p:blipFill>
        <p:spPr>
          <a:xfrm>
            <a:off x="329800" y="1243063"/>
            <a:ext cx="4193750" cy="22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0" name="Shape 2650"/>
        <p:cNvGrpSpPr/>
        <p:nvPr/>
      </p:nvGrpSpPr>
      <p:grpSpPr>
        <a:xfrm>
          <a:off x="0" y="0"/>
          <a:ext cx="0" cy="0"/>
          <a:chOff x="0" y="0"/>
          <a:chExt cx="0" cy="0"/>
        </a:xfrm>
      </p:grpSpPr>
      <p:sp>
        <p:nvSpPr>
          <p:cNvPr id="2651" name="Google Shape;2651;g8ac37fa1c7_1_1173"/>
          <p:cNvSpPr txBox="1"/>
          <p:nvPr>
            <p:ph type="title"/>
          </p:nvPr>
        </p:nvSpPr>
        <p:spPr>
          <a:xfrm>
            <a:off x="720000" y="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t>PROJECT DISTRIBUTION</a:t>
            </a:r>
            <a:endParaRPr sz="2200"/>
          </a:p>
        </p:txBody>
      </p:sp>
      <p:sp>
        <p:nvSpPr>
          <p:cNvPr id="2652" name="Google Shape;2652;g8ac37fa1c7_1_1173"/>
          <p:cNvSpPr txBox="1"/>
          <p:nvPr>
            <p:ph idx="1" type="subTitle"/>
          </p:nvPr>
        </p:nvSpPr>
        <p:spPr>
          <a:xfrm>
            <a:off x="3204075" y="1950875"/>
            <a:ext cx="1695600" cy="32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MERT KIZILDAG</a:t>
            </a:r>
            <a:endParaRPr/>
          </a:p>
        </p:txBody>
      </p:sp>
      <p:sp>
        <p:nvSpPr>
          <p:cNvPr id="2653" name="Google Shape;2653;g8ac37fa1c7_1_1173"/>
          <p:cNvSpPr txBox="1"/>
          <p:nvPr>
            <p:ph idx="3" type="subTitle"/>
          </p:nvPr>
        </p:nvSpPr>
        <p:spPr>
          <a:xfrm>
            <a:off x="1257688" y="1950863"/>
            <a:ext cx="1695600" cy="32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OZLEM SIMAY CELKAN</a:t>
            </a:r>
            <a:endParaRPr/>
          </a:p>
        </p:txBody>
      </p:sp>
      <p:sp>
        <p:nvSpPr>
          <p:cNvPr id="2654" name="Google Shape;2654;g8ac37fa1c7_1_1173"/>
          <p:cNvSpPr txBox="1"/>
          <p:nvPr>
            <p:ph idx="5" type="subTitle"/>
          </p:nvPr>
        </p:nvSpPr>
        <p:spPr>
          <a:xfrm>
            <a:off x="4966500" y="1784238"/>
            <a:ext cx="1695600" cy="32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NEVAL ZEYNEP GUNDESLI</a:t>
            </a:r>
            <a:endParaRPr/>
          </a:p>
        </p:txBody>
      </p:sp>
      <p:grpSp>
        <p:nvGrpSpPr>
          <p:cNvPr id="2655" name="Google Shape;2655;g8ac37fa1c7_1_1173"/>
          <p:cNvGrpSpPr/>
          <p:nvPr/>
        </p:nvGrpSpPr>
        <p:grpSpPr>
          <a:xfrm>
            <a:off x="1750405" y="716223"/>
            <a:ext cx="663206" cy="1093379"/>
            <a:chOff x="3916200" y="1687420"/>
            <a:chExt cx="1174856" cy="1417763"/>
          </a:xfrm>
        </p:grpSpPr>
        <p:sp>
          <p:nvSpPr>
            <p:cNvPr id="2656" name="Google Shape;2656;g8ac37fa1c7_1_1173"/>
            <p:cNvSpPr/>
            <p:nvPr/>
          </p:nvSpPr>
          <p:spPr>
            <a:xfrm>
              <a:off x="4986285" y="2082724"/>
              <a:ext cx="39646" cy="209960"/>
            </a:xfrm>
            <a:custGeom>
              <a:rect b="b" l="l" r="r" t="t"/>
              <a:pathLst>
                <a:path extrusionOk="0" h="6551" w="1237">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g8ac37fa1c7_1_1173"/>
            <p:cNvSpPr/>
            <p:nvPr/>
          </p:nvSpPr>
          <p:spPr>
            <a:xfrm>
              <a:off x="4124653" y="2692668"/>
              <a:ext cx="4295" cy="93201"/>
            </a:xfrm>
            <a:custGeom>
              <a:rect b="b" l="l" r="r" t="t"/>
              <a:pathLst>
                <a:path extrusionOk="0" h="2908" w="134">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g8ac37fa1c7_1_1173"/>
            <p:cNvSpPr/>
            <p:nvPr/>
          </p:nvSpPr>
          <p:spPr>
            <a:xfrm>
              <a:off x="4124653" y="2506297"/>
              <a:ext cx="4295" cy="93233"/>
            </a:xfrm>
            <a:custGeom>
              <a:rect b="b" l="l" r="r" t="t"/>
              <a:pathLst>
                <a:path extrusionOk="0" h="2909" w="134">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g8ac37fa1c7_1_1173"/>
            <p:cNvSpPr/>
            <p:nvPr/>
          </p:nvSpPr>
          <p:spPr>
            <a:xfrm>
              <a:off x="4716905" y="1872797"/>
              <a:ext cx="209415" cy="418797"/>
            </a:xfrm>
            <a:custGeom>
              <a:rect b="b" l="l" r="r" t="t"/>
              <a:pathLst>
                <a:path extrusionOk="0" h="13067" w="6534">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g8ac37fa1c7_1_1173"/>
            <p:cNvSpPr/>
            <p:nvPr/>
          </p:nvSpPr>
          <p:spPr>
            <a:xfrm>
              <a:off x="4285288" y="1797287"/>
              <a:ext cx="392580" cy="581515"/>
            </a:xfrm>
            <a:custGeom>
              <a:rect b="b" l="l" r="r" t="t"/>
              <a:pathLst>
                <a:path extrusionOk="0" h="18144" w="12249">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g8ac37fa1c7_1_1173"/>
            <p:cNvSpPr/>
            <p:nvPr/>
          </p:nvSpPr>
          <p:spPr>
            <a:xfrm>
              <a:off x="4427205" y="1709470"/>
              <a:ext cx="624975" cy="780994"/>
            </a:xfrm>
            <a:custGeom>
              <a:rect b="b" l="l" r="r" t="t"/>
              <a:pathLst>
                <a:path extrusionOk="0" h="24368" w="1950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g8ac37fa1c7_1_1173"/>
            <p:cNvSpPr/>
            <p:nvPr/>
          </p:nvSpPr>
          <p:spPr>
            <a:xfrm>
              <a:off x="4126800" y="2210155"/>
              <a:ext cx="947879" cy="895028"/>
            </a:xfrm>
            <a:custGeom>
              <a:rect b="b" l="l" r="r" t="t"/>
              <a:pathLst>
                <a:path extrusionOk="0" h="27926" w="29575">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g8ac37fa1c7_1_1173"/>
            <p:cNvSpPr/>
            <p:nvPr/>
          </p:nvSpPr>
          <p:spPr>
            <a:xfrm>
              <a:off x="4260673" y="2329670"/>
              <a:ext cx="683338" cy="220504"/>
            </a:xfrm>
            <a:custGeom>
              <a:rect b="b" l="l" r="r" t="t"/>
              <a:pathLst>
                <a:path extrusionOk="0" h="6880" w="21321">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g8ac37fa1c7_1_1173"/>
            <p:cNvSpPr/>
            <p:nvPr/>
          </p:nvSpPr>
          <p:spPr>
            <a:xfrm>
              <a:off x="4815459" y="2600011"/>
              <a:ext cx="222267" cy="131790"/>
            </a:xfrm>
            <a:custGeom>
              <a:rect b="b" l="l" r="r" t="t"/>
              <a:pathLst>
                <a:path extrusionOk="0" h="4112" w="6935">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g8ac37fa1c7_1_1173"/>
            <p:cNvSpPr/>
            <p:nvPr/>
          </p:nvSpPr>
          <p:spPr>
            <a:xfrm>
              <a:off x="4419160" y="2658823"/>
              <a:ext cx="373831" cy="136757"/>
            </a:xfrm>
            <a:custGeom>
              <a:rect b="b" l="l" r="r" t="t"/>
              <a:pathLst>
                <a:path extrusionOk="0" h="4267" w="11664">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g8ac37fa1c7_1_1173"/>
            <p:cNvSpPr/>
            <p:nvPr/>
          </p:nvSpPr>
          <p:spPr>
            <a:xfrm>
              <a:off x="3916200" y="2016285"/>
              <a:ext cx="344505" cy="795000"/>
            </a:xfrm>
            <a:custGeom>
              <a:rect b="b" l="l" r="r" t="t"/>
              <a:pathLst>
                <a:path extrusionOk="0" h="24805" w="10749">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g8ac37fa1c7_1_1173"/>
            <p:cNvSpPr/>
            <p:nvPr/>
          </p:nvSpPr>
          <p:spPr>
            <a:xfrm>
              <a:off x="4419705" y="1741007"/>
              <a:ext cx="312231" cy="617604"/>
            </a:xfrm>
            <a:custGeom>
              <a:rect b="b" l="l" r="r" t="t"/>
              <a:pathLst>
                <a:path extrusionOk="0" h="19270" w="9742">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g8ac37fa1c7_1_1173"/>
            <p:cNvSpPr/>
            <p:nvPr/>
          </p:nvSpPr>
          <p:spPr>
            <a:xfrm>
              <a:off x="4460954" y="1898341"/>
              <a:ext cx="24134" cy="22723"/>
            </a:xfrm>
            <a:custGeom>
              <a:rect b="b" l="l" r="r" t="t"/>
              <a:pathLst>
                <a:path extrusionOk="0" h="709" w="753">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g8ac37fa1c7_1_1173"/>
            <p:cNvSpPr/>
            <p:nvPr/>
          </p:nvSpPr>
          <p:spPr>
            <a:xfrm>
              <a:off x="4441115" y="1882957"/>
              <a:ext cx="48235" cy="13140"/>
            </a:xfrm>
            <a:custGeom>
              <a:rect b="b" l="l" r="r" t="t"/>
              <a:pathLst>
                <a:path extrusionOk="0" h="410" w="1505">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g8ac37fa1c7_1_1173"/>
            <p:cNvSpPr/>
            <p:nvPr/>
          </p:nvSpPr>
          <p:spPr>
            <a:xfrm>
              <a:off x="4592134" y="1902090"/>
              <a:ext cx="23589" cy="22723"/>
            </a:xfrm>
            <a:custGeom>
              <a:rect b="b" l="l" r="r" t="t"/>
              <a:pathLst>
                <a:path extrusionOk="0" h="709" w="736">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g8ac37fa1c7_1_1173"/>
            <p:cNvSpPr/>
            <p:nvPr/>
          </p:nvSpPr>
          <p:spPr>
            <a:xfrm>
              <a:off x="4574475" y="1889399"/>
              <a:ext cx="48235" cy="12596"/>
            </a:xfrm>
            <a:custGeom>
              <a:rect b="b" l="l" r="r" t="t"/>
              <a:pathLst>
                <a:path extrusionOk="0" h="393" w="1505">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g8ac37fa1c7_1_1173"/>
            <p:cNvSpPr/>
            <p:nvPr/>
          </p:nvSpPr>
          <p:spPr>
            <a:xfrm>
              <a:off x="4495215" y="1889399"/>
              <a:ext cx="41280" cy="106951"/>
            </a:xfrm>
            <a:custGeom>
              <a:rect b="b" l="l" r="r" t="t"/>
              <a:pathLst>
                <a:path extrusionOk="0" h="3337" w="1288">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g8ac37fa1c7_1_1173"/>
            <p:cNvSpPr/>
            <p:nvPr/>
          </p:nvSpPr>
          <p:spPr>
            <a:xfrm>
              <a:off x="4517169" y="2115383"/>
              <a:ext cx="124803" cy="54581"/>
            </a:xfrm>
            <a:custGeom>
              <a:rect b="b" l="l" r="r" t="t"/>
              <a:pathLst>
                <a:path extrusionOk="0" h="1703" w="3894">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g8ac37fa1c7_1_1173"/>
            <p:cNvSpPr/>
            <p:nvPr/>
          </p:nvSpPr>
          <p:spPr>
            <a:xfrm>
              <a:off x="4524124" y="2005067"/>
              <a:ext cx="43941" cy="36441"/>
            </a:xfrm>
            <a:custGeom>
              <a:rect b="b" l="l" r="r" t="t"/>
              <a:pathLst>
                <a:path extrusionOk="0" h="1137" w="1371">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g8ac37fa1c7_1_1173"/>
            <p:cNvSpPr/>
            <p:nvPr/>
          </p:nvSpPr>
          <p:spPr>
            <a:xfrm>
              <a:off x="4426660" y="1687420"/>
              <a:ext cx="265662" cy="185602"/>
            </a:xfrm>
            <a:custGeom>
              <a:rect b="b" l="l" r="r" t="t"/>
              <a:pathLst>
                <a:path extrusionOk="0" h="5791" w="8289">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g8ac37fa1c7_1_1173"/>
            <p:cNvSpPr/>
            <p:nvPr/>
          </p:nvSpPr>
          <p:spPr>
            <a:xfrm>
              <a:off x="4622133" y="1697964"/>
              <a:ext cx="178775" cy="325340"/>
            </a:xfrm>
            <a:custGeom>
              <a:rect b="b" l="l" r="r" t="t"/>
              <a:pathLst>
                <a:path extrusionOk="0" h="10151" w="5578">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g8ac37fa1c7_1_1173"/>
            <p:cNvSpPr/>
            <p:nvPr/>
          </p:nvSpPr>
          <p:spPr>
            <a:xfrm>
              <a:off x="4692291" y="1921224"/>
              <a:ext cx="59998" cy="90830"/>
            </a:xfrm>
            <a:custGeom>
              <a:rect b="b" l="l" r="r" t="t"/>
              <a:pathLst>
                <a:path extrusionOk="0" h="2834" w="1872">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g8ac37fa1c7_1_1173"/>
            <p:cNvSpPr/>
            <p:nvPr/>
          </p:nvSpPr>
          <p:spPr>
            <a:xfrm>
              <a:off x="3981678" y="2445242"/>
              <a:ext cx="831665" cy="425239"/>
            </a:xfrm>
            <a:custGeom>
              <a:rect b="b" l="l" r="r" t="t"/>
              <a:pathLst>
                <a:path extrusionOk="0" h="13268" w="25949">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g8ac37fa1c7_1_1173"/>
            <p:cNvSpPr/>
            <p:nvPr/>
          </p:nvSpPr>
          <p:spPr>
            <a:xfrm>
              <a:off x="4186221" y="2611069"/>
              <a:ext cx="69645" cy="75702"/>
            </a:xfrm>
            <a:custGeom>
              <a:rect b="b" l="l" r="r" t="t"/>
              <a:pathLst>
                <a:path extrusionOk="0" h="2362" w="2173">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g8ac37fa1c7_1_1173"/>
            <p:cNvSpPr/>
            <p:nvPr/>
          </p:nvSpPr>
          <p:spPr>
            <a:xfrm>
              <a:off x="4302434" y="2737634"/>
              <a:ext cx="788622" cy="250599"/>
            </a:xfrm>
            <a:custGeom>
              <a:rect b="b" l="l" r="r" t="t"/>
              <a:pathLst>
                <a:path extrusionOk="0" h="7819" w="24606">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g8ac37fa1c7_1_1173"/>
            <p:cNvSpPr/>
            <p:nvPr/>
          </p:nvSpPr>
          <p:spPr>
            <a:xfrm>
              <a:off x="4700591" y="1934910"/>
              <a:ext cx="30832" cy="52113"/>
            </a:xfrm>
            <a:custGeom>
              <a:rect b="b" l="l" r="r" t="t"/>
              <a:pathLst>
                <a:path extrusionOk="0" h="1626" w="962">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2" name="Google Shape;2682;g8ac37fa1c7_1_1173"/>
          <p:cNvGrpSpPr/>
          <p:nvPr/>
        </p:nvGrpSpPr>
        <p:grpSpPr>
          <a:xfrm>
            <a:off x="3490387" y="504536"/>
            <a:ext cx="1122999" cy="1362990"/>
            <a:chOff x="1530438" y="1390423"/>
            <a:chExt cx="1122999" cy="1362990"/>
          </a:xfrm>
        </p:grpSpPr>
        <p:sp>
          <p:nvSpPr>
            <p:cNvPr id="2683" name="Google Shape;2683;g8ac37fa1c7_1_1173"/>
            <p:cNvSpPr/>
            <p:nvPr/>
          </p:nvSpPr>
          <p:spPr>
            <a:xfrm>
              <a:off x="2295695" y="2237633"/>
              <a:ext cx="255471" cy="325628"/>
            </a:xfrm>
            <a:custGeom>
              <a:rect b="b" l="l" r="r" t="t"/>
              <a:pathLst>
                <a:path extrusionOk="0" h="10160" w="7971">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g8ac37fa1c7_1_1173"/>
            <p:cNvSpPr/>
            <p:nvPr/>
          </p:nvSpPr>
          <p:spPr>
            <a:xfrm>
              <a:off x="1902730" y="1390423"/>
              <a:ext cx="428348" cy="267810"/>
            </a:xfrm>
            <a:custGeom>
              <a:rect b="b" l="l" r="r" t="t"/>
              <a:pathLst>
                <a:path extrusionOk="0" h="8356" w="13365">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g8ac37fa1c7_1_1173"/>
            <p:cNvSpPr/>
            <p:nvPr/>
          </p:nvSpPr>
          <p:spPr>
            <a:xfrm>
              <a:off x="1949235" y="1495034"/>
              <a:ext cx="326686" cy="609270"/>
            </a:xfrm>
            <a:custGeom>
              <a:rect b="b" l="l" r="r" t="t"/>
              <a:pathLst>
                <a:path extrusionOk="0" h="19010" w="10193">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g8ac37fa1c7_1_1173"/>
            <p:cNvSpPr/>
            <p:nvPr/>
          </p:nvSpPr>
          <p:spPr>
            <a:xfrm>
              <a:off x="2090063" y="1662367"/>
              <a:ext cx="28396" cy="25127"/>
            </a:xfrm>
            <a:custGeom>
              <a:rect b="b" l="l" r="r" t="t"/>
              <a:pathLst>
                <a:path extrusionOk="0" h="784" w="886">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g8ac37fa1c7_1_1173"/>
            <p:cNvSpPr/>
            <p:nvPr/>
          </p:nvSpPr>
          <p:spPr>
            <a:xfrm>
              <a:off x="2087915" y="1653650"/>
              <a:ext cx="45543" cy="13942"/>
            </a:xfrm>
            <a:custGeom>
              <a:rect b="b" l="l" r="r" t="t"/>
              <a:pathLst>
                <a:path extrusionOk="0" h="435" w="1421">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g8ac37fa1c7_1_1173"/>
            <p:cNvSpPr/>
            <p:nvPr/>
          </p:nvSpPr>
          <p:spPr>
            <a:xfrm>
              <a:off x="2221788" y="1662367"/>
              <a:ext cx="28428" cy="25127"/>
            </a:xfrm>
            <a:custGeom>
              <a:rect b="b" l="l" r="r" t="t"/>
              <a:pathLst>
                <a:path extrusionOk="0" h="784" w="887">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g8ac37fa1c7_1_1173"/>
            <p:cNvSpPr/>
            <p:nvPr/>
          </p:nvSpPr>
          <p:spPr>
            <a:xfrm>
              <a:off x="2221275" y="1654130"/>
              <a:ext cx="45543" cy="13846"/>
            </a:xfrm>
            <a:custGeom>
              <a:rect b="b" l="l" r="r" t="t"/>
              <a:pathLst>
                <a:path extrusionOk="0" h="432" w="1421">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g8ac37fa1c7_1_1173"/>
            <p:cNvSpPr/>
            <p:nvPr/>
          </p:nvSpPr>
          <p:spPr>
            <a:xfrm>
              <a:off x="2174675" y="1657143"/>
              <a:ext cx="32691" cy="106310"/>
            </a:xfrm>
            <a:custGeom>
              <a:rect b="b" l="l" r="r" t="t"/>
              <a:pathLst>
                <a:path extrusionOk="0" h="3317" w="102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g8ac37fa1c7_1_1173"/>
            <p:cNvSpPr/>
            <p:nvPr/>
          </p:nvSpPr>
          <p:spPr>
            <a:xfrm>
              <a:off x="2127016" y="1771209"/>
              <a:ext cx="65895" cy="34582"/>
            </a:xfrm>
            <a:custGeom>
              <a:rect b="b" l="l" r="r" t="t"/>
              <a:pathLst>
                <a:path extrusionOk="0" h="1079" w="2056">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g8ac37fa1c7_1_1173"/>
            <p:cNvSpPr/>
            <p:nvPr/>
          </p:nvSpPr>
          <p:spPr>
            <a:xfrm>
              <a:off x="2059551" y="1866526"/>
              <a:ext cx="110861" cy="63747"/>
            </a:xfrm>
            <a:custGeom>
              <a:rect b="b" l="l" r="r" t="t"/>
              <a:pathLst>
                <a:path extrusionOk="0" h="1989" w="3459">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g8ac37fa1c7_1_1173"/>
            <p:cNvSpPr/>
            <p:nvPr/>
          </p:nvSpPr>
          <p:spPr>
            <a:xfrm>
              <a:off x="1895711" y="1662367"/>
              <a:ext cx="62113" cy="99451"/>
            </a:xfrm>
            <a:custGeom>
              <a:rect b="b" l="l" r="r" t="t"/>
              <a:pathLst>
                <a:path extrusionOk="0" h="3103" w="1938">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g8ac37fa1c7_1_1173"/>
            <p:cNvSpPr/>
            <p:nvPr/>
          </p:nvSpPr>
          <p:spPr>
            <a:xfrm>
              <a:off x="1915486" y="1682687"/>
              <a:ext cx="27883" cy="55767"/>
            </a:xfrm>
            <a:custGeom>
              <a:rect b="b" l="l" r="r" t="t"/>
              <a:pathLst>
                <a:path extrusionOk="0" h="1740" w="87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g8ac37fa1c7_1_1173"/>
            <p:cNvSpPr/>
            <p:nvPr/>
          </p:nvSpPr>
          <p:spPr>
            <a:xfrm>
              <a:off x="2086858" y="1617337"/>
              <a:ext cx="53908" cy="17083"/>
            </a:xfrm>
            <a:custGeom>
              <a:rect b="b" l="l" r="r" t="t"/>
              <a:pathLst>
                <a:path extrusionOk="0" h="533" w="1682">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g8ac37fa1c7_1_1173"/>
            <p:cNvSpPr/>
            <p:nvPr/>
          </p:nvSpPr>
          <p:spPr>
            <a:xfrm>
              <a:off x="2227717" y="1621119"/>
              <a:ext cx="39101" cy="16410"/>
            </a:xfrm>
            <a:custGeom>
              <a:rect b="b" l="l" r="r" t="t"/>
              <a:pathLst>
                <a:path extrusionOk="0" h="512" w="122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g8ac37fa1c7_1_1173"/>
            <p:cNvSpPr/>
            <p:nvPr/>
          </p:nvSpPr>
          <p:spPr>
            <a:xfrm>
              <a:off x="1933691" y="1478817"/>
              <a:ext cx="358287" cy="199319"/>
            </a:xfrm>
            <a:custGeom>
              <a:rect b="b" l="l" r="r" t="t"/>
              <a:pathLst>
                <a:path extrusionOk="0" h="6219" w="11179">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g8ac37fa1c7_1_1173"/>
            <p:cNvSpPr/>
            <p:nvPr/>
          </p:nvSpPr>
          <p:spPr>
            <a:xfrm>
              <a:off x="1701264" y="1981874"/>
              <a:ext cx="842947" cy="750034"/>
            </a:xfrm>
            <a:custGeom>
              <a:rect b="b" l="l" r="r" t="t"/>
              <a:pathLst>
                <a:path extrusionOk="0" h="23402" w="26301">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g8ac37fa1c7_1_1173"/>
            <p:cNvSpPr/>
            <p:nvPr/>
          </p:nvSpPr>
          <p:spPr>
            <a:xfrm>
              <a:off x="2247492" y="2006296"/>
              <a:ext cx="95894" cy="397388"/>
            </a:xfrm>
            <a:custGeom>
              <a:rect b="b" l="l" r="r" t="t"/>
              <a:pathLst>
                <a:path extrusionOk="0" h="12399" w="2992">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g8ac37fa1c7_1_1173"/>
            <p:cNvSpPr/>
            <p:nvPr/>
          </p:nvSpPr>
          <p:spPr>
            <a:xfrm>
              <a:off x="2333194" y="2195295"/>
              <a:ext cx="182621" cy="147879"/>
            </a:xfrm>
            <a:custGeom>
              <a:rect b="b" l="l" r="r" t="t"/>
              <a:pathLst>
                <a:path extrusionOk="0" h="4614" w="5698">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g8ac37fa1c7_1_1173"/>
            <p:cNvSpPr/>
            <p:nvPr/>
          </p:nvSpPr>
          <p:spPr>
            <a:xfrm>
              <a:off x="1739852" y="2195872"/>
              <a:ext cx="91599" cy="285982"/>
            </a:xfrm>
            <a:custGeom>
              <a:rect b="b" l="l" r="r" t="t"/>
              <a:pathLst>
                <a:path extrusionOk="0" h="8923" w="2858">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g8ac37fa1c7_1_1173"/>
            <p:cNvSpPr/>
            <p:nvPr/>
          </p:nvSpPr>
          <p:spPr>
            <a:xfrm>
              <a:off x="2122177" y="1988604"/>
              <a:ext cx="160090" cy="95926"/>
            </a:xfrm>
            <a:custGeom>
              <a:rect b="b" l="l" r="r" t="t"/>
              <a:pathLst>
                <a:path extrusionOk="0" h="2993" w="4995">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g8ac37fa1c7_1_1173"/>
            <p:cNvSpPr/>
            <p:nvPr/>
          </p:nvSpPr>
          <p:spPr>
            <a:xfrm>
              <a:off x="1940646" y="1916844"/>
              <a:ext cx="244766" cy="225504"/>
            </a:xfrm>
            <a:custGeom>
              <a:rect b="b" l="l" r="r" t="t"/>
              <a:pathLst>
                <a:path extrusionOk="0" h="7036" w="7637">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g8ac37fa1c7_1_1173"/>
            <p:cNvSpPr/>
            <p:nvPr/>
          </p:nvSpPr>
          <p:spPr>
            <a:xfrm>
              <a:off x="2084710" y="2049115"/>
              <a:ext cx="37499" cy="387741"/>
            </a:xfrm>
            <a:custGeom>
              <a:rect b="b" l="l" r="r" t="t"/>
              <a:pathLst>
                <a:path extrusionOk="0" h="12098" w="117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g8ac37fa1c7_1_1173"/>
            <p:cNvSpPr/>
            <p:nvPr/>
          </p:nvSpPr>
          <p:spPr>
            <a:xfrm>
              <a:off x="1935838" y="1975239"/>
              <a:ext cx="143552" cy="135507"/>
            </a:xfrm>
            <a:custGeom>
              <a:rect b="b" l="l" r="r" t="t"/>
              <a:pathLst>
                <a:path extrusionOk="0" h="4228" w="4479">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g8ac37fa1c7_1_1173"/>
            <p:cNvSpPr/>
            <p:nvPr/>
          </p:nvSpPr>
          <p:spPr>
            <a:xfrm>
              <a:off x="2095960" y="1939888"/>
              <a:ext cx="90509" cy="163904"/>
            </a:xfrm>
            <a:custGeom>
              <a:rect b="b" l="l" r="r" t="t"/>
              <a:pathLst>
                <a:path extrusionOk="0" h="5114" w="2824">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g8ac37fa1c7_1_1173"/>
            <p:cNvSpPr/>
            <p:nvPr/>
          </p:nvSpPr>
          <p:spPr>
            <a:xfrm>
              <a:off x="2413511" y="1957548"/>
              <a:ext cx="239926" cy="297777"/>
            </a:xfrm>
            <a:custGeom>
              <a:rect b="b" l="l" r="r" t="t"/>
              <a:pathLst>
                <a:path extrusionOk="0" h="9291" w="7486">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g8ac37fa1c7_1_1173"/>
            <p:cNvSpPr/>
            <p:nvPr/>
          </p:nvSpPr>
          <p:spPr>
            <a:xfrm>
              <a:off x="1667003" y="2087254"/>
              <a:ext cx="922175" cy="666159"/>
            </a:xfrm>
            <a:custGeom>
              <a:rect b="b" l="l" r="r" t="t"/>
              <a:pathLst>
                <a:path extrusionOk="0" h="20785" w="28773">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g8ac37fa1c7_1_1173"/>
            <p:cNvSpPr/>
            <p:nvPr/>
          </p:nvSpPr>
          <p:spPr>
            <a:xfrm>
              <a:off x="2550589" y="2130522"/>
              <a:ext cx="28428" cy="56280"/>
            </a:xfrm>
            <a:custGeom>
              <a:rect b="b" l="l" r="r" t="t"/>
              <a:pathLst>
                <a:path extrusionOk="0" h="1756" w="887">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g8ac37fa1c7_1_1173"/>
            <p:cNvSpPr/>
            <p:nvPr/>
          </p:nvSpPr>
          <p:spPr>
            <a:xfrm>
              <a:off x="1530438" y="2022898"/>
              <a:ext cx="440239" cy="472866"/>
            </a:xfrm>
            <a:custGeom>
              <a:rect b="b" l="l" r="r" t="t"/>
              <a:pathLst>
                <a:path extrusionOk="0" h="14754" w="13736">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g8ac37fa1c7_1_1173"/>
            <p:cNvSpPr/>
            <p:nvPr/>
          </p:nvSpPr>
          <p:spPr>
            <a:xfrm>
              <a:off x="1702899" y="2029308"/>
              <a:ext cx="270438" cy="466456"/>
            </a:xfrm>
            <a:custGeom>
              <a:rect b="b" l="l" r="r" t="t"/>
              <a:pathLst>
                <a:path extrusionOk="0" h="14554" w="8438">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2" name="Google Shape;2712;g8ac37fa1c7_1_1173"/>
          <p:cNvGrpSpPr/>
          <p:nvPr/>
        </p:nvGrpSpPr>
        <p:grpSpPr>
          <a:xfrm>
            <a:off x="5339561" y="508985"/>
            <a:ext cx="805364" cy="1187660"/>
            <a:chOff x="3916200" y="1687420"/>
            <a:chExt cx="1174856" cy="1417763"/>
          </a:xfrm>
        </p:grpSpPr>
        <p:sp>
          <p:nvSpPr>
            <p:cNvPr id="2713" name="Google Shape;2713;g8ac37fa1c7_1_1173"/>
            <p:cNvSpPr/>
            <p:nvPr/>
          </p:nvSpPr>
          <p:spPr>
            <a:xfrm>
              <a:off x="4986285" y="2082724"/>
              <a:ext cx="39646" cy="209960"/>
            </a:xfrm>
            <a:custGeom>
              <a:rect b="b" l="l" r="r" t="t"/>
              <a:pathLst>
                <a:path extrusionOk="0" h="6551" w="1237">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g8ac37fa1c7_1_1173"/>
            <p:cNvSpPr/>
            <p:nvPr/>
          </p:nvSpPr>
          <p:spPr>
            <a:xfrm>
              <a:off x="4124653" y="2692668"/>
              <a:ext cx="4295" cy="93201"/>
            </a:xfrm>
            <a:custGeom>
              <a:rect b="b" l="l" r="r" t="t"/>
              <a:pathLst>
                <a:path extrusionOk="0" h="2908" w="134">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g8ac37fa1c7_1_1173"/>
            <p:cNvSpPr/>
            <p:nvPr/>
          </p:nvSpPr>
          <p:spPr>
            <a:xfrm>
              <a:off x="4124653" y="2506297"/>
              <a:ext cx="4295" cy="93233"/>
            </a:xfrm>
            <a:custGeom>
              <a:rect b="b" l="l" r="r" t="t"/>
              <a:pathLst>
                <a:path extrusionOk="0" h="2909" w="134">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g8ac37fa1c7_1_1173"/>
            <p:cNvSpPr/>
            <p:nvPr/>
          </p:nvSpPr>
          <p:spPr>
            <a:xfrm>
              <a:off x="4716905" y="1872797"/>
              <a:ext cx="209415" cy="418797"/>
            </a:xfrm>
            <a:custGeom>
              <a:rect b="b" l="l" r="r" t="t"/>
              <a:pathLst>
                <a:path extrusionOk="0" h="13067" w="6534">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g8ac37fa1c7_1_1173"/>
            <p:cNvSpPr/>
            <p:nvPr/>
          </p:nvSpPr>
          <p:spPr>
            <a:xfrm>
              <a:off x="4285288" y="1797287"/>
              <a:ext cx="392580" cy="581515"/>
            </a:xfrm>
            <a:custGeom>
              <a:rect b="b" l="l" r="r" t="t"/>
              <a:pathLst>
                <a:path extrusionOk="0" h="18144" w="12249">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g8ac37fa1c7_1_1173"/>
            <p:cNvSpPr/>
            <p:nvPr/>
          </p:nvSpPr>
          <p:spPr>
            <a:xfrm>
              <a:off x="4427205" y="1709470"/>
              <a:ext cx="624975" cy="780994"/>
            </a:xfrm>
            <a:custGeom>
              <a:rect b="b" l="l" r="r" t="t"/>
              <a:pathLst>
                <a:path extrusionOk="0" h="24368" w="1950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g8ac37fa1c7_1_1173"/>
            <p:cNvSpPr/>
            <p:nvPr/>
          </p:nvSpPr>
          <p:spPr>
            <a:xfrm>
              <a:off x="4126800" y="2210155"/>
              <a:ext cx="947879" cy="895028"/>
            </a:xfrm>
            <a:custGeom>
              <a:rect b="b" l="l" r="r" t="t"/>
              <a:pathLst>
                <a:path extrusionOk="0" h="27926" w="29575">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g8ac37fa1c7_1_1173"/>
            <p:cNvSpPr/>
            <p:nvPr/>
          </p:nvSpPr>
          <p:spPr>
            <a:xfrm>
              <a:off x="4260673" y="2329670"/>
              <a:ext cx="683338" cy="220504"/>
            </a:xfrm>
            <a:custGeom>
              <a:rect b="b" l="l" r="r" t="t"/>
              <a:pathLst>
                <a:path extrusionOk="0" h="6880" w="21321">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g8ac37fa1c7_1_1173"/>
            <p:cNvSpPr/>
            <p:nvPr/>
          </p:nvSpPr>
          <p:spPr>
            <a:xfrm>
              <a:off x="4815459" y="2600011"/>
              <a:ext cx="222267" cy="131790"/>
            </a:xfrm>
            <a:custGeom>
              <a:rect b="b" l="l" r="r" t="t"/>
              <a:pathLst>
                <a:path extrusionOk="0" h="4112" w="6935">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g8ac37fa1c7_1_1173"/>
            <p:cNvSpPr/>
            <p:nvPr/>
          </p:nvSpPr>
          <p:spPr>
            <a:xfrm>
              <a:off x="4419160" y="2658823"/>
              <a:ext cx="373831" cy="136757"/>
            </a:xfrm>
            <a:custGeom>
              <a:rect b="b" l="l" r="r" t="t"/>
              <a:pathLst>
                <a:path extrusionOk="0" h="4267" w="11664">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g8ac37fa1c7_1_1173"/>
            <p:cNvSpPr/>
            <p:nvPr/>
          </p:nvSpPr>
          <p:spPr>
            <a:xfrm>
              <a:off x="3916200" y="2016285"/>
              <a:ext cx="344505" cy="795000"/>
            </a:xfrm>
            <a:custGeom>
              <a:rect b="b" l="l" r="r" t="t"/>
              <a:pathLst>
                <a:path extrusionOk="0" h="24805" w="10749">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g8ac37fa1c7_1_1173"/>
            <p:cNvSpPr/>
            <p:nvPr/>
          </p:nvSpPr>
          <p:spPr>
            <a:xfrm>
              <a:off x="4419705" y="1741007"/>
              <a:ext cx="312231" cy="617604"/>
            </a:xfrm>
            <a:custGeom>
              <a:rect b="b" l="l" r="r" t="t"/>
              <a:pathLst>
                <a:path extrusionOk="0" h="19270" w="9742">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g8ac37fa1c7_1_1173"/>
            <p:cNvSpPr/>
            <p:nvPr/>
          </p:nvSpPr>
          <p:spPr>
            <a:xfrm>
              <a:off x="4460954" y="1898341"/>
              <a:ext cx="24134" cy="22723"/>
            </a:xfrm>
            <a:custGeom>
              <a:rect b="b" l="l" r="r" t="t"/>
              <a:pathLst>
                <a:path extrusionOk="0" h="709" w="753">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g8ac37fa1c7_1_1173"/>
            <p:cNvSpPr/>
            <p:nvPr/>
          </p:nvSpPr>
          <p:spPr>
            <a:xfrm>
              <a:off x="4441115" y="1882957"/>
              <a:ext cx="48235" cy="13140"/>
            </a:xfrm>
            <a:custGeom>
              <a:rect b="b" l="l" r="r" t="t"/>
              <a:pathLst>
                <a:path extrusionOk="0" h="410" w="1505">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g8ac37fa1c7_1_1173"/>
            <p:cNvSpPr/>
            <p:nvPr/>
          </p:nvSpPr>
          <p:spPr>
            <a:xfrm>
              <a:off x="4592134" y="1902090"/>
              <a:ext cx="23589" cy="22723"/>
            </a:xfrm>
            <a:custGeom>
              <a:rect b="b" l="l" r="r" t="t"/>
              <a:pathLst>
                <a:path extrusionOk="0" h="709" w="736">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g8ac37fa1c7_1_1173"/>
            <p:cNvSpPr/>
            <p:nvPr/>
          </p:nvSpPr>
          <p:spPr>
            <a:xfrm>
              <a:off x="4574475" y="1889399"/>
              <a:ext cx="48235" cy="12596"/>
            </a:xfrm>
            <a:custGeom>
              <a:rect b="b" l="l" r="r" t="t"/>
              <a:pathLst>
                <a:path extrusionOk="0" h="393" w="1505">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g8ac37fa1c7_1_1173"/>
            <p:cNvSpPr/>
            <p:nvPr/>
          </p:nvSpPr>
          <p:spPr>
            <a:xfrm>
              <a:off x="4495215" y="1889399"/>
              <a:ext cx="41280" cy="106951"/>
            </a:xfrm>
            <a:custGeom>
              <a:rect b="b" l="l" r="r" t="t"/>
              <a:pathLst>
                <a:path extrusionOk="0" h="3337" w="1288">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g8ac37fa1c7_1_1173"/>
            <p:cNvSpPr/>
            <p:nvPr/>
          </p:nvSpPr>
          <p:spPr>
            <a:xfrm>
              <a:off x="4517169" y="2115383"/>
              <a:ext cx="124803" cy="54581"/>
            </a:xfrm>
            <a:custGeom>
              <a:rect b="b" l="l" r="r" t="t"/>
              <a:pathLst>
                <a:path extrusionOk="0" h="1703" w="3894">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g8ac37fa1c7_1_1173"/>
            <p:cNvSpPr/>
            <p:nvPr/>
          </p:nvSpPr>
          <p:spPr>
            <a:xfrm>
              <a:off x="4524124" y="2005067"/>
              <a:ext cx="43941" cy="36441"/>
            </a:xfrm>
            <a:custGeom>
              <a:rect b="b" l="l" r="r" t="t"/>
              <a:pathLst>
                <a:path extrusionOk="0" h="1137" w="1371">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g8ac37fa1c7_1_1173"/>
            <p:cNvSpPr/>
            <p:nvPr/>
          </p:nvSpPr>
          <p:spPr>
            <a:xfrm>
              <a:off x="4426660" y="1687420"/>
              <a:ext cx="265662" cy="185602"/>
            </a:xfrm>
            <a:custGeom>
              <a:rect b="b" l="l" r="r" t="t"/>
              <a:pathLst>
                <a:path extrusionOk="0" h="5791" w="8289">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g8ac37fa1c7_1_1173"/>
            <p:cNvSpPr/>
            <p:nvPr/>
          </p:nvSpPr>
          <p:spPr>
            <a:xfrm>
              <a:off x="4622133" y="1697964"/>
              <a:ext cx="178775" cy="325340"/>
            </a:xfrm>
            <a:custGeom>
              <a:rect b="b" l="l" r="r" t="t"/>
              <a:pathLst>
                <a:path extrusionOk="0" h="10151" w="5578">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g8ac37fa1c7_1_1173"/>
            <p:cNvSpPr/>
            <p:nvPr/>
          </p:nvSpPr>
          <p:spPr>
            <a:xfrm>
              <a:off x="4692291" y="1921224"/>
              <a:ext cx="59998" cy="90830"/>
            </a:xfrm>
            <a:custGeom>
              <a:rect b="b" l="l" r="r" t="t"/>
              <a:pathLst>
                <a:path extrusionOk="0" h="2834" w="1872">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g8ac37fa1c7_1_1173"/>
            <p:cNvSpPr/>
            <p:nvPr/>
          </p:nvSpPr>
          <p:spPr>
            <a:xfrm>
              <a:off x="3981678" y="2445242"/>
              <a:ext cx="831665" cy="425239"/>
            </a:xfrm>
            <a:custGeom>
              <a:rect b="b" l="l" r="r" t="t"/>
              <a:pathLst>
                <a:path extrusionOk="0" h="13268" w="25949">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g8ac37fa1c7_1_1173"/>
            <p:cNvSpPr/>
            <p:nvPr/>
          </p:nvSpPr>
          <p:spPr>
            <a:xfrm>
              <a:off x="4186221" y="2611069"/>
              <a:ext cx="69645" cy="75702"/>
            </a:xfrm>
            <a:custGeom>
              <a:rect b="b" l="l" r="r" t="t"/>
              <a:pathLst>
                <a:path extrusionOk="0" h="2362" w="2173">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g8ac37fa1c7_1_1173"/>
            <p:cNvSpPr/>
            <p:nvPr/>
          </p:nvSpPr>
          <p:spPr>
            <a:xfrm>
              <a:off x="4302434" y="2737634"/>
              <a:ext cx="788622" cy="250599"/>
            </a:xfrm>
            <a:custGeom>
              <a:rect b="b" l="l" r="r" t="t"/>
              <a:pathLst>
                <a:path extrusionOk="0" h="7819" w="24606">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g8ac37fa1c7_1_1173"/>
            <p:cNvSpPr/>
            <p:nvPr/>
          </p:nvSpPr>
          <p:spPr>
            <a:xfrm>
              <a:off x="4700591" y="1934910"/>
              <a:ext cx="30832" cy="52113"/>
            </a:xfrm>
            <a:custGeom>
              <a:rect b="b" l="l" r="r" t="t"/>
              <a:pathLst>
                <a:path extrusionOk="0" h="1626" w="962">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9" name="Google Shape;2739;g8ac37fa1c7_1_1173"/>
          <p:cNvGrpSpPr/>
          <p:nvPr/>
        </p:nvGrpSpPr>
        <p:grpSpPr>
          <a:xfrm>
            <a:off x="7252790" y="587831"/>
            <a:ext cx="715840" cy="1196451"/>
            <a:chOff x="3916200" y="1687420"/>
            <a:chExt cx="1174856" cy="1417763"/>
          </a:xfrm>
        </p:grpSpPr>
        <p:sp>
          <p:nvSpPr>
            <p:cNvPr id="2740" name="Google Shape;2740;g8ac37fa1c7_1_1173"/>
            <p:cNvSpPr/>
            <p:nvPr/>
          </p:nvSpPr>
          <p:spPr>
            <a:xfrm>
              <a:off x="4986285" y="2082724"/>
              <a:ext cx="39646" cy="209960"/>
            </a:xfrm>
            <a:custGeom>
              <a:rect b="b" l="l" r="r" t="t"/>
              <a:pathLst>
                <a:path extrusionOk="0" h="6551" w="1237">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g8ac37fa1c7_1_1173"/>
            <p:cNvSpPr/>
            <p:nvPr/>
          </p:nvSpPr>
          <p:spPr>
            <a:xfrm>
              <a:off x="4124653" y="2692668"/>
              <a:ext cx="4295" cy="93201"/>
            </a:xfrm>
            <a:custGeom>
              <a:rect b="b" l="l" r="r" t="t"/>
              <a:pathLst>
                <a:path extrusionOk="0" h="2908" w="134">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g8ac37fa1c7_1_1173"/>
            <p:cNvSpPr/>
            <p:nvPr/>
          </p:nvSpPr>
          <p:spPr>
            <a:xfrm>
              <a:off x="4124653" y="2506297"/>
              <a:ext cx="4295" cy="93233"/>
            </a:xfrm>
            <a:custGeom>
              <a:rect b="b" l="l" r="r" t="t"/>
              <a:pathLst>
                <a:path extrusionOk="0" h="2909" w="134">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g8ac37fa1c7_1_1173"/>
            <p:cNvSpPr/>
            <p:nvPr/>
          </p:nvSpPr>
          <p:spPr>
            <a:xfrm>
              <a:off x="4716905" y="1872797"/>
              <a:ext cx="209415" cy="418797"/>
            </a:xfrm>
            <a:custGeom>
              <a:rect b="b" l="l" r="r" t="t"/>
              <a:pathLst>
                <a:path extrusionOk="0" h="13067" w="6534">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g8ac37fa1c7_1_1173"/>
            <p:cNvSpPr/>
            <p:nvPr/>
          </p:nvSpPr>
          <p:spPr>
            <a:xfrm>
              <a:off x="4285288" y="1797287"/>
              <a:ext cx="392580" cy="581515"/>
            </a:xfrm>
            <a:custGeom>
              <a:rect b="b" l="l" r="r" t="t"/>
              <a:pathLst>
                <a:path extrusionOk="0" h="18144" w="12249">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8ac37fa1c7_1_1173"/>
            <p:cNvSpPr/>
            <p:nvPr/>
          </p:nvSpPr>
          <p:spPr>
            <a:xfrm>
              <a:off x="4427205" y="1709470"/>
              <a:ext cx="624975" cy="780994"/>
            </a:xfrm>
            <a:custGeom>
              <a:rect b="b" l="l" r="r" t="t"/>
              <a:pathLst>
                <a:path extrusionOk="0" h="24368" w="1950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g8ac37fa1c7_1_1173"/>
            <p:cNvSpPr/>
            <p:nvPr/>
          </p:nvSpPr>
          <p:spPr>
            <a:xfrm>
              <a:off x="4126800" y="2210155"/>
              <a:ext cx="947879" cy="895028"/>
            </a:xfrm>
            <a:custGeom>
              <a:rect b="b" l="l" r="r" t="t"/>
              <a:pathLst>
                <a:path extrusionOk="0" h="27926" w="29575">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g8ac37fa1c7_1_1173"/>
            <p:cNvSpPr/>
            <p:nvPr/>
          </p:nvSpPr>
          <p:spPr>
            <a:xfrm>
              <a:off x="4260673" y="2329670"/>
              <a:ext cx="683338" cy="220504"/>
            </a:xfrm>
            <a:custGeom>
              <a:rect b="b" l="l" r="r" t="t"/>
              <a:pathLst>
                <a:path extrusionOk="0" h="6880" w="21321">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g8ac37fa1c7_1_1173"/>
            <p:cNvSpPr/>
            <p:nvPr/>
          </p:nvSpPr>
          <p:spPr>
            <a:xfrm>
              <a:off x="4815459" y="2600011"/>
              <a:ext cx="222267" cy="131790"/>
            </a:xfrm>
            <a:custGeom>
              <a:rect b="b" l="l" r="r" t="t"/>
              <a:pathLst>
                <a:path extrusionOk="0" h="4112" w="6935">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8ac37fa1c7_1_1173"/>
            <p:cNvSpPr/>
            <p:nvPr/>
          </p:nvSpPr>
          <p:spPr>
            <a:xfrm>
              <a:off x="4419160" y="2658823"/>
              <a:ext cx="373831" cy="136757"/>
            </a:xfrm>
            <a:custGeom>
              <a:rect b="b" l="l" r="r" t="t"/>
              <a:pathLst>
                <a:path extrusionOk="0" h="4267" w="11664">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g8ac37fa1c7_1_1173"/>
            <p:cNvSpPr/>
            <p:nvPr/>
          </p:nvSpPr>
          <p:spPr>
            <a:xfrm>
              <a:off x="3916200" y="2016285"/>
              <a:ext cx="344505" cy="795000"/>
            </a:xfrm>
            <a:custGeom>
              <a:rect b="b" l="l" r="r" t="t"/>
              <a:pathLst>
                <a:path extrusionOk="0" h="24805" w="10749">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g8ac37fa1c7_1_1173"/>
            <p:cNvSpPr/>
            <p:nvPr/>
          </p:nvSpPr>
          <p:spPr>
            <a:xfrm>
              <a:off x="4419705" y="1741007"/>
              <a:ext cx="312231" cy="617604"/>
            </a:xfrm>
            <a:custGeom>
              <a:rect b="b" l="l" r="r" t="t"/>
              <a:pathLst>
                <a:path extrusionOk="0" h="19270" w="9742">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8ac37fa1c7_1_1173"/>
            <p:cNvSpPr/>
            <p:nvPr/>
          </p:nvSpPr>
          <p:spPr>
            <a:xfrm>
              <a:off x="4460954" y="1898341"/>
              <a:ext cx="24134" cy="22723"/>
            </a:xfrm>
            <a:custGeom>
              <a:rect b="b" l="l" r="r" t="t"/>
              <a:pathLst>
                <a:path extrusionOk="0" h="709" w="753">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g8ac37fa1c7_1_1173"/>
            <p:cNvSpPr/>
            <p:nvPr/>
          </p:nvSpPr>
          <p:spPr>
            <a:xfrm>
              <a:off x="4441115" y="1882957"/>
              <a:ext cx="48235" cy="13140"/>
            </a:xfrm>
            <a:custGeom>
              <a:rect b="b" l="l" r="r" t="t"/>
              <a:pathLst>
                <a:path extrusionOk="0" h="410" w="1505">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g8ac37fa1c7_1_1173"/>
            <p:cNvSpPr/>
            <p:nvPr/>
          </p:nvSpPr>
          <p:spPr>
            <a:xfrm>
              <a:off x="4592134" y="1902090"/>
              <a:ext cx="23589" cy="22723"/>
            </a:xfrm>
            <a:custGeom>
              <a:rect b="b" l="l" r="r" t="t"/>
              <a:pathLst>
                <a:path extrusionOk="0" h="709" w="736">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g8ac37fa1c7_1_1173"/>
            <p:cNvSpPr/>
            <p:nvPr/>
          </p:nvSpPr>
          <p:spPr>
            <a:xfrm>
              <a:off x="4574475" y="1889399"/>
              <a:ext cx="48235" cy="12596"/>
            </a:xfrm>
            <a:custGeom>
              <a:rect b="b" l="l" r="r" t="t"/>
              <a:pathLst>
                <a:path extrusionOk="0" h="393" w="1505">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g8ac37fa1c7_1_1173"/>
            <p:cNvSpPr/>
            <p:nvPr/>
          </p:nvSpPr>
          <p:spPr>
            <a:xfrm>
              <a:off x="4495215" y="1889399"/>
              <a:ext cx="41280" cy="106951"/>
            </a:xfrm>
            <a:custGeom>
              <a:rect b="b" l="l" r="r" t="t"/>
              <a:pathLst>
                <a:path extrusionOk="0" h="3337" w="1288">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g8ac37fa1c7_1_1173"/>
            <p:cNvSpPr/>
            <p:nvPr/>
          </p:nvSpPr>
          <p:spPr>
            <a:xfrm>
              <a:off x="4517169" y="2115383"/>
              <a:ext cx="124803" cy="54581"/>
            </a:xfrm>
            <a:custGeom>
              <a:rect b="b" l="l" r="r" t="t"/>
              <a:pathLst>
                <a:path extrusionOk="0" h="1703" w="3894">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8ac37fa1c7_1_1173"/>
            <p:cNvSpPr/>
            <p:nvPr/>
          </p:nvSpPr>
          <p:spPr>
            <a:xfrm>
              <a:off x="4524124" y="2005067"/>
              <a:ext cx="43941" cy="36441"/>
            </a:xfrm>
            <a:custGeom>
              <a:rect b="b" l="l" r="r" t="t"/>
              <a:pathLst>
                <a:path extrusionOk="0" h="1137" w="1371">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g8ac37fa1c7_1_1173"/>
            <p:cNvSpPr/>
            <p:nvPr/>
          </p:nvSpPr>
          <p:spPr>
            <a:xfrm>
              <a:off x="4426660" y="1687420"/>
              <a:ext cx="265662" cy="185602"/>
            </a:xfrm>
            <a:custGeom>
              <a:rect b="b" l="l" r="r" t="t"/>
              <a:pathLst>
                <a:path extrusionOk="0" h="5791" w="8289">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8ac37fa1c7_1_1173"/>
            <p:cNvSpPr/>
            <p:nvPr/>
          </p:nvSpPr>
          <p:spPr>
            <a:xfrm>
              <a:off x="4622133" y="1697964"/>
              <a:ext cx="178775" cy="325340"/>
            </a:xfrm>
            <a:custGeom>
              <a:rect b="b" l="l" r="r" t="t"/>
              <a:pathLst>
                <a:path extrusionOk="0" h="10151" w="5578">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8ac37fa1c7_1_1173"/>
            <p:cNvSpPr/>
            <p:nvPr/>
          </p:nvSpPr>
          <p:spPr>
            <a:xfrm>
              <a:off x="4692291" y="1921224"/>
              <a:ext cx="59998" cy="90830"/>
            </a:xfrm>
            <a:custGeom>
              <a:rect b="b" l="l" r="r" t="t"/>
              <a:pathLst>
                <a:path extrusionOk="0" h="2834" w="1872">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8ac37fa1c7_1_1173"/>
            <p:cNvSpPr/>
            <p:nvPr/>
          </p:nvSpPr>
          <p:spPr>
            <a:xfrm>
              <a:off x="3981678" y="2445242"/>
              <a:ext cx="831665" cy="425239"/>
            </a:xfrm>
            <a:custGeom>
              <a:rect b="b" l="l" r="r" t="t"/>
              <a:pathLst>
                <a:path extrusionOk="0" h="13268" w="25949">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g8ac37fa1c7_1_1173"/>
            <p:cNvSpPr/>
            <p:nvPr/>
          </p:nvSpPr>
          <p:spPr>
            <a:xfrm>
              <a:off x="4186221" y="2611069"/>
              <a:ext cx="69645" cy="75702"/>
            </a:xfrm>
            <a:custGeom>
              <a:rect b="b" l="l" r="r" t="t"/>
              <a:pathLst>
                <a:path extrusionOk="0" h="2362" w="2173">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g8ac37fa1c7_1_1173"/>
            <p:cNvSpPr/>
            <p:nvPr/>
          </p:nvSpPr>
          <p:spPr>
            <a:xfrm>
              <a:off x="4302434" y="2737634"/>
              <a:ext cx="788622" cy="250599"/>
            </a:xfrm>
            <a:custGeom>
              <a:rect b="b" l="l" r="r" t="t"/>
              <a:pathLst>
                <a:path extrusionOk="0" h="7819" w="24606">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g8ac37fa1c7_1_1173"/>
            <p:cNvSpPr/>
            <p:nvPr/>
          </p:nvSpPr>
          <p:spPr>
            <a:xfrm>
              <a:off x="4700591" y="1934910"/>
              <a:ext cx="30832" cy="52113"/>
            </a:xfrm>
            <a:custGeom>
              <a:rect b="b" l="l" r="r" t="t"/>
              <a:pathLst>
                <a:path extrusionOk="0" h="1626" w="962">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6" name="Google Shape;2766;g8ac37fa1c7_1_1173"/>
          <p:cNvSpPr txBox="1"/>
          <p:nvPr>
            <p:ph idx="5" type="subTitle"/>
          </p:nvPr>
        </p:nvSpPr>
        <p:spPr>
          <a:xfrm>
            <a:off x="6883800" y="1876050"/>
            <a:ext cx="1695600" cy="32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OZNUR OZTURK</a:t>
            </a:r>
            <a:endParaRPr/>
          </a:p>
        </p:txBody>
      </p:sp>
      <p:graphicFrame>
        <p:nvGraphicFramePr>
          <p:cNvPr id="2767" name="Google Shape;2767;g8ac37fa1c7_1_1173"/>
          <p:cNvGraphicFramePr/>
          <p:nvPr/>
        </p:nvGraphicFramePr>
        <p:xfrm>
          <a:off x="149050" y="2654000"/>
          <a:ext cx="3000000" cy="3000000"/>
        </p:xfrm>
        <a:graphic>
          <a:graphicData uri="http://schemas.openxmlformats.org/drawingml/2006/table">
            <a:tbl>
              <a:tblPr>
                <a:noFill/>
                <a:tableStyleId>{A477C1F9-8400-4D07-A98B-21016D43F1FD}</a:tableStyleId>
              </a:tblPr>
              <a:tblGrid>
                <a:gridCol w="1011750"/>
                <a:gridCol w="2072300"/>
                <a:gridCol w="1946450"/>
                <a:gridCol w="1868975"/>
                <a:gridCol w="1732750"/>
              </a:tblGrid>
              <a:tr h="396200">
                <a:tc>
                  <a:txBody>
                    <a:bodyPr/>
                    <a:lstStyle/>
                    <a:p>
                      <a:pPr indent="0" lvl="0" marL="0" rtl="0" algn="l">
                        <a:spcBef>
                          <a:spcPts val="0"/>
                        </a:spcBef>
                        <a:spcAft>
                          <a:spcPts val="0"/>
                        </a:spcAft>
                        <a:buNone/>
                      </a:pPr>
                      <a:r>
                        <a:rPr lang="en"/>
                        <a:t>BERT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t>PYTHON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t>DJANGO</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t>MONGO</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768" name="Google Shape;2768;g8ac37fa1c7_1_1173"/>
          <p:cNvSpPr/>
          <p:nvPr/>
        </p:nvSpPr>
        <p:spPr>
          <a:xfrm>
            <a:off x="1705523" y="3109849"/>
            <a:ext cx="373977"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g8ac37fa1c7_1_1173"/>
          <p:cNvSpPr/>
          <p:nvPr/>
        </p:nvSpPr>
        <p:spPr>
          <a:xfrm>
            <a:off x="1614175" y="3931025"/>
            <a:ext cx="373977" cy="289853"/>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g8ac37fa1c7_1_1173"/>
          <p:cNvSpPr/>
          <p:nvPr/>
        </p:nvSpPr>
        <p:spPr>
          <a:xfrm>
            <a:off x="5552426" y="3921049"/>
            <a:ext cx="424199"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8ac37fa1c7_1_1173"/>
          <p:cNvSpPr/>
          <p:nvPr/>
        </p:nvSpPr>
        <p:spPr>
          <a:xfrm>
            <a:off x="5688275" y="3109849"/>
            <a:ext cx="476625" cy="339175"/>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8ac37fa1c7_1_1173"/>
          <p:cNvSpPr/>
          <p:nvPr/>
        </p:nvSpPr>
        <p:spPr>
          <a:xfrm>
            <a:off x="7399576" y="2732424"/>
            <a:ext cx="476625"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g8ac37fa1c7_1_1173"/>
          <p:cNvSpPr/>
          <p:nvPr/>
        </p:nvSpPr>
        <p:spPr>
          <a:xfrm>
            <a:off x="1634726" y="3535723"/>
            <a:ext cx="373977" cy="289853"/>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g8ac37fa1c7_1_1173"/>
          <p:cNvSpPr/>
          <p:nvPr/>
        </p:nvSpPr>
        <p:spPr>
          <a:xfrm>
            <a:off x="7399576" y="3921049"/>
            <a:ext cx="424199"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8ac37fa1c7_1_1173"/>
          <p:cNvSpPr/>
          <p:nvPr/>
        </p:nvSpPr>
        <p:spPr>
          <a:xfrm>
            <a:off x="1705523" y="2696174"/>
            <a:ext cx="373977"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g8ac37fa1c7_1_1173"/>
          <p:cNvSpPr/>
          <p:nvPr/>
        </p:nvSpPr>
        <p:spPr>
          <a:xfrm>
            <a:off x="3790001" y="3128624"/>
            <a:ext cx="424199"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8ac37fa1c7_1_1173"/>
          <p:cNvSpPr/>
          <p:nvPr/>
        </p:nvSpPr>
        <p:spPr>
          <a:xfrm>
            <a:off x="3790001" y="3523549"/>
            <a:ext cx="424199"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8ac37fa1c7_1_1173"/>
          <p:cNvSpPr/>
          <p:nvPr/>
        </p:nvSpPr>
        <p:spPr>
          <a:xfrm>
            <a:off x="7452001" y="3109849"/>
            <a:ext cx="424199" cy="32040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9" name="Shape 1989"/>
        <p:cNvGrpSpPr/>
        <p:nvPr/>
      </p:nvGrpSpPr>
      <p:grpSpPr>
        <a:xfrm>
          <a:off x="0" y="0"/>
          <a:ext cx="0" cy="0"/>
          <a:chOff x="0" y="0"/>
          <a:chExt cx="0" cy="0"/>
        </a:xfrm>
      </p:grpSpPr>
      <p:sp>
        <p:nvSpPr>
          <p:cNvPr id="1990" name="Google Shape;1990;p3"/>
          <p:cNvSpPr txBox="1"/>
          <p:nvPr>
            <p:ph type="title"/>
          </p:nvPr>
        </p:nvSpPr>
        <p:spPr>
          <a:xfrm>
            <a:off x="720000" y="321475"/>
            <a:ext cx="7704000" cy="53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TABLE OF CONTENTS</a:t>
            </a:r>
            <a:endParaRPr/>
          </a:p>
        </p:txBody>
      </p:sp>
      <p:sp>
        <p:nvSpPr>
          <p:cNvPr id="1991" name="Google Shape;1991;p3"/>
          <p:cNvSpPr txBox="1"/>
          <p:nvPr>
            <p:ph idx="1" type="subTitle"/>
          </p:nvPr>
        </p:nvSpPr>
        <p:spPr>
          <a:xfrm>
            <a:off x="2437050" y="1925975"/>
            <a:ext cx="1821000" cy="64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600"/>
              <a:buFont typeface="Arial"/>
              <a:buNone/>
            </a:pPr>
            <a:r>
              <a:rPr b="1" lang="en" sz="1400"/>
              <a:t>ABOUT THE PROJECT</a:t>
            </a:r>
            <a:endParaRPr b="1" sz="1400"/>
          </a:p>
          <a:p>
            <a:pPr indent="0" lvl="0" marL="0" rtl="0" algn="l">
              <a:lnSpc>
                <a:spcPct val="100000"/>
              </a:lnSpc>
              <a:spcBef>
                <a:spcPts val="0"/>
              </a:spcBef>
              <a:spcAft>
                <a:spcPts val="0"/>
              </a:spcAft>
              <a:buSzPts val="2100"/>
              <a:buNone/>
            </a:pPr>
            <a:r>
              <a:t/>
            </a:r>
            <a:endParaRPr/>
          </a:p>
        </p:txBody>
      </p:sp>
      <p:sp>
        <p:nvSpPr>
          <p:cNvPr id="1992" name="Google Shape;1992;p3"/>
          <p:cNvSpPr txBox="1"/>
          <p:nvPr>
            <p:ph idx="5" type="subTitle"/>
          </p:nvPr>
        </p:nvSpPr>
        <p:spPr>
          <a:xfrm>
            <a:off x="2481902" y="3023825"/>
            <a:ext cx="1516500" cy="40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600"/>
              <a:buFont typeface="Arial"/>
              <a:buNone/>
            </a:pPr>
            <a:r>
              <a:rPr b="1" lang="en" sz="1400"/>
              <a:t>PROBLEM</a:t>
            </a:r>
            <a:endParaRPr sz="1400"/>
          </a:p>
        </p:txBody>
      </p:sp>
      <p:sp>
        <p:nvSpPr>
          <p:cNvPr id="1993" name="Google Shape;1993;p3"/>
          <p:cNvSpPr txBox="1"/>
          <p:nvPr>
            <p:ph idx="7" type="subTitle"/>
          </p:nvPr>
        </p:nvSpPr>
        <p:spPr>
          <a:xfrm>
            <a:off x="4871900" y="1665475"/>
            <a:ext cx="2044800" cy="64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600"/>
              <a:buFont typeface="Arial"/>
              <a:buNone/>
            </a:pPr>
            <a:r>
              <a:rPr b="1" lang="en" sz="1400"/>
              <a:t>SOLUTION</a:t>
            </a:r>
            <a:endParaRPr sz="1400"/>
          </a:p>
        </p:txBody>
      </p:sp>
      <p:sp>
        <p:nvSpPr>
          <p:cNvPr id="1994" name="Google Shape;1994;p3"/>
          <p:cNvSpPr txBox="1"/>
          <p:nvPr>
            <p:ph idx="14" type="subTitle"/>
          </p:nvPr>
        </p:nvSpPr>
        <p:spPr>
          <a:xfrm>
            <a:off x="4791521" y="3814550"/>
            <a:ext cx="2044800" cy="64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600"/>
              <a:buFont typeface="Arial"/>
              <a:buNone/>
            </a:pPr>
            <a:r>
              <a:rPr b="1" lang="en" sz="1400"/>
              <a:t>RESULT</a:t>
            </a:r>
            <a:endParaRPr sz="1400"/>
          </a:p>
        </p:txBody>
      </p:sp>
      <p:sp>
        <p:nvSpPr>
          <p:cNvPr id="1995" name="Google Shape;1995;p3"/>
          <p:cNvSpPr txBox="1"/>
          <p:nvPr>
            <p:ph idx="9" type="subTitle"/>
          </p:nvPr>
        </p:nvSpPr>
        <p:spPr>
          <a:xfrm>
            <a:off x="4871900" y="2876549"/>
            <a:ext cx="2044800" cy="64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600"/>
              <a:buFont typeface="Arial"/>
              <a:buNone/>
            </a:pPr>
            <a:r>
              <a:rPr b="1" lang="en" sz="1400"/>
              <a:t>METHOD</a:t>
            </a:r>
            <a:endParaRPr sz="1800"/>
          </a:p>
        </p:txBody>
      </p:sp>
      <p:sp>
        <p:nvSpPr>
          <p:cNvPr id="1996" name="Google Shape;1996;p3"/>
          <p:cNvSpPr txBox="1"/>
          <p:nvPr>
            <p:ph idx="16" type="title"/>
          </p:nvPr>
        </p:nvSpPr>
        <p:spPr>
          <a:xfrm>
            <a:off x="1768450" y="1665600"/>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01</a:t>
            </a:r>
            <a:endParaRPr/>
          </a:p>
        </p:txBody>
      </p:sp>
      <p:sp>
        <p:nvSpPr>
          <p:cNvPr id="1997" name="Google Shape;1997;p3"/>
          <p:cNvSpPr txBox="1"/>
          <p:nvPr>
            <p:ph idx="17" type="title"/>
          </p:nvPr>
        </p:nvSpPr>
        <p:spPr>
          <a:xfrm>
            <a:off x="1768325" y="2696550"/>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02</a:t>
            </a:r>
            <a:endParaRPr/>
          </a:p>
        </p:txBody>
      </p:sp>
      <p:sp>
        <p:nvSpPr>
          <p:cNvPr id="1998" name="Google Shape;1998;p3"/>
          <p:cNvSpPr txBox="1"/>
          <p:nvPr>
            <p:ph idx="18" type="title"/>
          </p:nvPr>
        </p:nvSpPr>
        <p:spPr>
          <a:xfrm>
            <a:off x="1768425" y="3727550"/>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03</a:t>
            </a:r>
            <a:endParaRPr/>
          </a:p>
        </p:txBody>
      </p:sp>
      <p:sp>
        <p:nvSpPr>
          <p:cNvPr id="1999" name="Google Shape;1999;p3"/>
          <p:cNvSpPr txBox="1"/>
          <p:nvPr>
            <p:ph idx="19" type="title"/>
          </p:nvPr>
        </p:nvSpPr>
        <p:spPr>
          <a:xfrm flipH="1">
            <a:off x="6715925" y="1665475"/>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04</a:t>
            </a:r>
            <a:endParaRPr/>
          </a:p>
        </p:txBody>
      </p:sp>
      <p:sp>
        <p:nvSpPr>
          <p:cNvPr id="2000" name="Google Shape;2000;p3"/>
          <p:cNvSpPr txBox="1"/>
          <p:nvPr>
            <p:ph idx="20" type="title"/>
          </p:nvPr>
        </p:nvSpPr>
        <p:spPr>
          <a:xfrm flipH="1">
            <a:off x="6715775" y="2696560"/>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05</a:t>
            </a:r>
            <a:endParaRPr/>
          </a:p>
        </p:txBody>
      </p:sp>
      <p:sp>
        <p:nvSpPr>
          <p:cNvPr id="2001" name="Google Shape;2001;p3"/>
          <p:cNvSpPr txBox="1"/>
          <p:nvPr>
            <p:ph idx="21" type="title"/>
          </p:nvPr>
        </p:nvSpPr>
        <p:spPr>
          <a:xfrm flipH="1">
            <a:off x="6715775" y="3727550"/>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06</a:t>
            </a:r>
            <a:endParaRPr/>
          </a:p>
        </p:txBody>
      </p:sp>
      <p:grpSp>
        <p:nvGrpSpPr>
          <p:cNvPr id="2002" name="Google Shape;2002;p3"/>
          <p:cNvGrpSpPr/>
          <p:nvPr/>
        </p:nvGrpSpPr>
        <p:grpSpPr>
          <a:xfrm>
            <a:off x="6776267" y="1531164"/>
            <a:ext cx="1774160" cy="3142919"/>
            <a:chOff x="6795211" y="1526652"/>
            <a:chExt cx="1774160" cy="3142919"/>
          </a:xfrm>
        </p:grpSpPr>
        <p:sp>
          <p:nvSpPr>
            <p:cNvPr id="2003" name="Google Shape;2003;p3"/>
            <p:cNvSpPr/>
            <p:nvPr/>
          </p:nvSpPr>
          <p:spPr>
            <a:xfrm>
              <a:off x="7309838" y="1526652"/>
              <a:ext cx="1259533" cy="3142919"/>
            </a:xfrm>
            <a:custGeom>
              <a:rect b="b" l="l" r="r" t="t"/>
              <a:pathLst>
                <a:path extrusionOk="0" h="98063" w="39299">
                  <a:moveTo>
                    <a:pt x="886" y="0"/>
                  </a:moveTo>
                  <a:lnTo>
                    <a:pt x="0" y="98063"/>
                  </a:lnTo>
                  <a:lnTo>
                    <a:pt x="39265" y="98063"/>
                  </a:lnTo>
                  <a:lnTo>
                    <a:pt x="3929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
            <p:cNvSpPr/>
            <p:nvPr/>
          </p:nvSpPr>
          <p:spPr>
            <a:xfrm>
              <a:off x="8004906" y="1526652"/>
              <a:ext cx="564465" cy="3142919"/>
            </a:xfrm>
            <a:custGeom>
              <a:rect b="b" l="l" r="r" t="t"/>
              <a:pathLst>
                <a:path extrusionOk="0" h="98063" w="17612">
                  <a:moveTo>
                    <a:pt x="352" y="0"/>
                  </a:moveTo>
                  <a:lnTo>
                    <a:pt x="1" y="98063"/>
                  </a:lnTo>
                  <a:lnTo>
                    <a:pt x="17578" y="98063"/>
                  </a:lnTo>
                  <a:lnTo>
                    <a:pt x="1761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
            <p:cNvSpPr/>
            <p:nvPr/>
          </p:nvSpPr>
          <p:spPr>
            <a:xfrm>
              <a:off x="7377848" y="1553414"/>
              <a:ext cx="596034" cy="424150"/>
            </a:xfrm>
            <a:custGeom>
              <a:rect b="b" l="l" r="r" t="t"/>
              <a:pathLst>
                <a:path extrusionOk="0" h="13234" w="18597">
                  <a:moveTo>
                    <a:pt x="0" y="1"/>
                  </a:moveTo>
                  <a:lnTo>
                    <a:pt x="0" y="13234"/>
                  </a:lnTo>
                  <a:lnTo>
                    <a:pt x="18597" y="13234"/>
                  </a:lnTo>
                  <a:lnTo>
                    <a:pt x="185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
            <p:cNvSpPr/>
            <p:nvPr/>
          </p:nvSpPr>
          <p:spPr>
            <a:xfrm>
              <a:off x="7583481" y="1648730"/>
              <a:ext cx="182076" cy="71792"/>
            </a:xfrm>
            <a:custGeom>
              <a:rect b="b" l="l" r="r" t="t"/>
              <a:pathLst>
                <a:path extrusionOk="0" h="2240" w="5681">
                  <a:moveTo>
                    <a:pt x="5681" y="1"/>
                  </a:moveTo>
                  <a:lnTo>
                    <a:pt x="0" y="185"/>
                  </a:lnTo>
                  <a:lnTo>
                    <a:pt x="0" y="2240"/>
                  </a:lnTo>
                  <a:lnTo>
                    <a:pt x="5681" y="2240"/>
                  </a:lnTo>
                  <a:lnTo>
                    <a:pt x="568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
            <p:cNvSpPr/>
            <p:nvPr/>
          </p:nvSpPr>
          <p:spPr>
            <a:xfrm>
              <a:off x="7583481" y="1775648"/>
              <a:ext cx="187973" cy="27339"/>
            </a:xfrm>
            <a:custGeom>
              <a:rect b="b" l="l" r="r" t="t"/>
              <a:pathLst>
                <a:path extrusionOk="0" h="853" w="5865">
                  <a:moveTo>
                    <a:pt x="0" y="1"/>
                  </a:moveTo>
                  <a:lnTo>
                    <a:pt x="0" y="853"/>
                  </a:lnTo>
                  <a:lnTo>
                    <a:pt x="5865" y="853"/>
                  </a:lnTo>
                  <a:lnTo>
                    <a:pt x="58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
            <p:cNvSpPr/>
            <p:nvPr/>
          </p:nvSpPr>
          <p:spPr>
            <a:xfrm>
              <a:off x="6795211" y="2034292"/>
              <a:ext cx="596034" cy="445046"/>
            </a:xfrm>
            <a:custGeom>
              <a:rect b="b" l="l" r="r" t="t"/>
              <a:pathLst>
                <a:path extrusionOk="0" h="13886" w="18597">
                  <a:moveTo>
                    <a:pt x="0" y="1"/>
                  </a:moveTo>
                  <a:lnTo>
                    <a:pt x="0" y="13886"/>
                  </a:lnTo>
                  <a:lnTo>
                    <a:pt x="18597" y="13886"/>
                  </a:lnTo>
                  <a:lnTo>
                    <a:pt x="18597" y="653"/>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
            <p:cNvSpPr/>
            <p:nvPr/>
          </p:nvSpPr>
          <p:spPr>
            <a:xfrm>
              <a:off x="7000844" y="2151050"/>
              <a:ext cx="182621" cy="71792"/>
            </a:xfrm>
            <a:custGeom>
              <a:rect b="b" l="l" r="r" t="t"/>
              <a:pathLst>
                <a:path extrusionOk="0" h="2240" w="5698">
                  <a:moveTo>
                    <a:pt x="5698" y="0"/>
                  </a:moveTo>
                  <a:lnTo>
                    <a:pt x="0" y="184"/>
                  </a:lnTo>
                  <a:lnTo>
                    <a:pt x="0" y="2239"/>
                  </a:lnTo>
                  <a:lnTo>
                    <a:pt x="5698" y="2239"/>
                  </a:lnTo>
                  <a:lnTo>
                    <a:pt x="569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
            <p:cNvSpPr/>
            <p:nvPr/>
          </p:nvSpPr>
          <p:spPr>
            <a:xfrm>
              <a:off x="7000844" y="2277968"/>
              <a:ext cx="188518" cy="26794"/>
            </a:xfrm>
            <a:custGeom>
              <a:rect b="b" l="l" r="r" t="t"/>
              <a:pathLst>
                <a:path extrusionOk="0" h="836" w="5882">
                  <a:moveTo>
                    <a:pt x="0" y="0"/>
                  </a:moveTo>
                  <a:lnTo>
                    <a:pt x="0" y="836"/>
                  </a:lnTo>
                  <a:lnTo>
                    <a:pt x="5882" y="836"/>
                  </a:lnTo>
                  <a:lnTo>
                    <a:pt x="588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
            <p:cNvSpPr/>
            <p:nvPr/>
          </p:nvSpPr>
          <p:spPr>
            <a:xfrm>
              <a:off x="7377848" y="3594229"/>
              <a:ext cx="596034" cy="445591"/>
            </a:xfrm>
            <a:custGeom>
              <a:rect b="b" l="l" r="r" t="t"/>
              <a:pathLst>
                <a:path extrusionOk="0" h="13903" w="18597">
                  <a:moveTo>
                    <a:pt x="0" y="1"/>
                  </a:moveTo>
                  <a:lnTo>
                    <a:pt x="0" y="13902"/>
                  </a:lnTo>
                  <a:lnTo>
                    <a:pt x="18597" y="13902"/>
                  </a:lnTo>
                  <a:lnTo>
                    <a:pt x="18597" y="669"/>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
            <p:cNvSpPr/>
            <p:nvPr/>
          </p:nvSpPr>
          <p:spPr>
            <a:xfrm>
              <a:off x="7583481" y="3710987"/>
              <a:ext cx="182076" cy="71792"/>
            </a:xfrm>
            <a:custGeom>
              <a:rect b="b" l="l" r="r" t="t"/>
              <a:pathLst>
                <a:path extrusionOk="0" h="2240" w="5681">
                  <a:moveTo>
                    <a:pt x="5681" y="0"/>
                  </a:moveTo>
                  <a:lnTo>
                    <a:pt x="0" y="184"/>
                  </a:lnTo>
                  <a:lnTo>
                    <a:pt x="0" y="2239"/>
                  </a:lnTo>
                  <a:lnTo>
                    <a:pt x="5681" y="2239"/>
                  </a:lnTo>
                  <a:lnTo>
                    <a:pt x="568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
            <p:cNvSpPr/>
            <p:nvPr/>
          </p:nvSpPr>
          <p:spPr>
            <a:xfrm>
              <a:off x="7583481" y="3837905"/>
              <a:ext cx="187973" cy="26794"/>
            </a:xfrm>
            <a:custGeom>
              <a:rect b="b" l="l" r="r" t="t"/>
              <a:pathLst>
                <a:path extrusionOk="0" h="836" w="5865">
                  <a:moveTo>
                    <a:pt x="0" y="0"/>
                  </a:moveTo>
                  <a:lnTo>
                    <a:pt x="0" y="836"/>
                  </a:lnTo>
                  <a:lnTo>
                    <a:pt x="5865" y="836"/>
                  </a:lnTo>
                  <a:lnTo>
                    <a:pt x="586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
            <p:cNvSpPr/>
            <p:nvPr/>
          </p:nvSpPr>
          <p:spPr>
            <a:xfrm>
              <a:off x="7369804" y="2567668"/>
              <a:ext cx="596066" cy="445046"/>
            </a:xfrm>
            <a:custGeom>
              <a:rect b="b" l="l" r="r" t="t"/>
              <a:pathLst>
                <a:path extrusionOk="0" h="13886" w="18598">
                  <a:moveTo>
                    <a:pt x="0" y="1"/>
                  </a:moveTo>
                  <a:lnTo>
                    <a:pt x="0" y="13885"/>
                  </a:lnTo>
                  <a:lnTo>
                    <a:pt x="18597" y="13885"/>
                  </a:lnTo>
                  <a:lnTo>
                    <a:pt x="185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
            <p:cNvSpPr/>
            <p:nvPr/>
          </p:nvSpPr>
          <p:spPr>
            <a:xfrm>
              <a:off x="7579731" y="2762596"/>
              <a:ext cx="171371" cy="67497"/>
            </a:xfrm>
            <a:custGeom>
              <a:rect b="b" l="l" r="r" t="t"/>
              <a:pathLst>
                <a:path extrusionOk="0" h="2106" w="5347">
                  <a:moveTo>
                    <a:pt x="5347" y="1"/>
                  </a:moveTo>
                  <a:lnTo>
                    <a:pt x="0" y="168"/>
                  </a:lnTo>
                  <a:lnTo>
                    <a:pt x="0" y="2106"/>
                  </a:lnTo>
                  <a:lnTo>
                    <a:pt x="5347" y="2106"/>
                  </a:lnTo>
                  <a:lnTo>
                    <a:pt x="534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
            <p:cNvSpPr/>
            <p:nvPr/>
          </p:nvSpPr>
          <p:spPr>
            <a:xfrm>
              <a:off x="7579731" y="2882014"/>
              <a:ext cx="176724" cy="25191"/>
            </a:xfrm>
            <a:custGeom>
              <a:rect b="b" l="l" r="r" t="t"/>
              <a:pathLst>
                <a:path extrusionOk="0" h="786" w="5514">
                  <a:moveTo>
                    <a:pt x="0" y="1"/>
                  </a:moveTo>
                  <a:lnTo>
                    <a:pt x="0" y="786"/>
                  </a:lnTo>
                  <a:lnTo>
                    <a:pt x="5514" y="786"/>
                  </a:lnTo>
                  <a:lnTo>
                    <a:pt x="551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
            <p:cNvSpPr/>
            <p:nvPr/>
          </p:nvSpPr>
          <p:spPr>
            <a:xfrm>
              <a:off x="7391213" y="2062143"/>
              <a:ext cx="582124" cy="415047"/>
            </a:xfrm>
            <a:custGeom>
              <a:rect b="b" l="l" r="r" t="t"/>
              <a:pathLst>
                <a:path extrusionOk="0" h="12950" w="18163">
                  <a:moveTo>
                    <a:pt x="1" y="1"/>
                  </a:moveTo>
                  <a:lnTo>
                    <a:pt x="1" y="12950"/>
                  </a:lnTo>
                  <a:lnTo>
                    <a:pt x="18163" y="12950"/>
                  </a:lnTo>
                  <a:lnTo>
                    <a:pt x="181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
            <p:cNvSpPr/>
            <p:nvPr/>
          </p:nvSpPr>
          <p:spPr>
            <a:xfrm>
              <a:off x="6795211" y="3078545"/>
              <a:ext cx="596034" cy="445046"/>
            </a:xfrm>
            <a:custGeom>
              <a:rect b="b" l="l" r="r" t="t"/>
              <a:pathLst>
                <a:path extrusionOk="0" h="13886" w="18597">
                  <a:moveTo>
                    <a:pt x="0" y="1"/>
                  </a:moveTo>
                  <a:lnTo>
                    <a:pt x="0" y="13885"/>
                  </a:lnTo>
                  <a:lnTo>
                    <a:pt x="18597" y="13885"/>
                  </a:lnTo>
                  <a:lnTo>
                    <a:pt x="18597" y="652"/>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
            <p:cNvSpPr/>
            <p:nvPr/>
          </p:nvSpPr>
          <p:spPr>
            <a:xfrm>
              <a:off x="7000844" y="3195303"/>
              <a:ext cx="182621" cy="71760"/>
            </a:xfrm>
            <a:custGeom>
              <a:rect b="b" l="l" r="r" t="t"/>
              <a:pathLst>
                <a:path extrusionOk="0" h="2239" w="5698">
                  <a:moveTo>
                    <a:pt x="5698" y="0"/>
                  </a:moveTo>
                  <a:lnTo>
                    <a:pt x="0" y="184"/>
                  </a:lnTo>
                  <a:lnTo>
                    <a:pt x="0" y="2239"/>
                  </a:lnTo>
                  <a:lnTo>
                    <a:pt x="5698" y="2239"/>
                  </a:lnTo>
                  <a:lnTo>
                    <a:pt x="569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
            <p:cNvSpPr/>
            <p:nvPr/>
          </p:nvSpPr>
          <p:spPr>
            <a:xfrm>
              <a:off x="7000844" y="3322189"/>
              <a:ext cx="188518" cy="26826"/>
            </a:xfrm>
            <a:custGeom>
              <a:rect b="b" l="l" r="r" t="t"/>
              <a:pathLst>
                <a:path extrusionOk="0" h="837" w="5882">
                  <a:moveTo>
                    <a:pt x="0" y="1"/>
                  </a:moveTo>
                  <a:lnTo>
                    <a:pt x="0" y="836"/>
                  </a:lnTo>
                  <a:lnTo>
                    <a:pt x="5882" y="836"/>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
            <p:cNvSpPr/>
            <p:nvPr/>
          </p:nvSpPr>
          <p:spPr>
            <a:xfrm>
              <a:off x="7391213" y="3106396"/>
              <a:ext cx="582124" cy="415048"/>
            </a:xfrm>
            <a:custGeom>
              <a:rect b="b" l="l" r="r" t="t"/>
              <a:pathLst>
                <a:path extrusionOk="0" h="12950" w="18163">
                  <a:moveTo>
                    <a:pt x="1" y="0"/>
                  </a:moveTo>
                  <a:lnTo>
                    <a:pt x="1" y="12950"/>
                  </a:lnTo>
                  <a:lnTo>
                    <a:pt x="18163" y="12950"/>
                  </a:lnTo>
                  <a:lnTo>
                    <a:pt x="181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
            <p:cNvSpPr/>
            <p:nvPr/>
          </p:nvSpPr>
          <p:spPr>
            <a:xfrm>
              <a:off x="6795211" y="4109401"/>
              <a:ext cx="596034" cy="445046"/>
            </a:xfrm>
            <a:custGeom>
              <a:rect b="b" l="l" r="r" t="t"/>
              <a:pathLst>
                <a:path extrusionOk="0" h="13886" w="18597">
                  <a:moveTo>
                    <a:pt x="0" y="0"/>
                  </a:moveTo>
                  <a:lnTo>
                    <a:pt x="0" y="13885"/>
                  </a:lnTo>
                  <a:lnTo>
                    <a:pt x="18597" y="13885"/>
                  </a:lnTo>
                  <a:lnTo>
                    <a:pt x="18597" y="652"/>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
            <p:cNvSpPr/>
            <p:nvPr/>
          </p:nvSpPr>
          <p:spPr>
            <a:xfrm>
              <a:off x="7000844" y="4226127"/>
              <a:ext cx="182621" cy="71792"/>
            </a:xfrm>
            <a:custGeom>
              <a:rect b="b" l="l" r="r" t="t"/>
              <a:pathLst>
                <a:path extrusionOk="0" h="2240" w="5698">
                  <a:moveTo>
                    <a:pt x="5698" y="1"/>
                  </a:moveTo>
                  <a:lnTo>
                    <a:pt x="0" y="185"/>
                  </a:lnTo>
                  <a:lnTo>
                    <a:pt x="0" y="2240"/>
                  </a:lnTo>
                  <a:lnTo>
                    <a:pt x="5698" y="2240"/>
                  </a:lnTo>
                  <a:lnTo>
                    <a:pt x="569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
            <p:cNvSpPr/>
            <p:nvPr/>
          </p:nvSpPr>
          <p:spPr>
            <a:xfrm>
              <a:off x="7000844" y="4353045"/>
              <a:ext cx="188518" cy="26826"/>
            </a:xfrm>
            <a:custGeom>
              <a:rect b="b" l="l" r="r" t="t"/>
              <a:pathLst>
                <a:path extrusionOk="0" h="837" w="5882">
                  <a:moveTo>
                    <a:pt x="0" y="1"/>
                  </a:moveTo>
                  <a:lnTo>
                    <a:pt x="0" y="836"/>
                  </a:lnTo>
                  <a:lnTo>
                    <a:pt x="5882" y="836"/>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
            <p:cNvSpPr/>
            <p:nvPr/>
          </p:nvSpPr>
          <p:spPr>
            <a:xfrm>
              <a:off x="7391213" y="4137252"/>
              <a:ext cx="582124" cy="415047"/>
            </a:xfrm>
            <a:custGeom>
              <a:rect b="b" l="l" r="r" t="t"/>
              <a:pathLst>
                <a:path extrusionOk="0" h="12950" w="18163">
                  <a:moveTo>
                    <a:pt x="1" y="0"/>
                  </a:moveTo>
                  <a:lnTo>
                    <a:pt x="1" y="12949"/>
                  </a:lnTo>
                  <a:lnTo>
                    <a:pt x="18163" y="12949"/>
                  </a:lnTo>
                  <a:lnTo>
                    <a:pt x="181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6" name="Google Shape;2026;p3"/>
          <p:cNvGrpSpPr/>
          <p:nvPr/>
        </p:nvGrpSpPr>
        <p:grpSpPr>
          <a:xfrm>
            <a:off x="563450" y="1531138"/>
            <a:ext cx="1774191" cy="3142951"/>
            <a:chOff x="575781" y="1520210"/>
            <a:chExt cx="1774191" cy="3142951"/>
          </a:xfrm>
        </p:grpSpPr>
        <p:sp>
          <p:nvSpPr>
            <p:cNvPr id="2027" name="Google Shape;2027;p3"/>
            <p:cNvSpPr/>
            <p:nvPr/>
          </p:nvSpPr>
          <p:spPr>
            <a:xfrm>
              <a:off x="575781" y="1520210"/>
              <a:ext cx="1259020" cy="3142951"/>
            </a:xfrm>
            <a:custGeom>
              <a:rect b="b" l="l" r="r" t="t"/>
              <a:pathLst>
                <a:path extrusionOk="0" h="98064" w="39283">
                  <a:moveTo>
                    <a:pt x="1" y="1"/>
                  </a:moveTo>
                  <a:lnTo>
                    <a:pt x="34" y="98063"/>
                  </a:lnTo>
                  <a:lnTo>
                    <a:pt x="39283" y="98063"/>
                  </a:lnTo>
                  <a:lnTo>
                    <a:pt x="3841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
            <p:cNvSpPr/>
            <p:nvPr/>
          </p:nvSpPr>
          <p:spPr>
            <a:xfrm>
              <a:off x="575781" y="1520210"/>
              <a:ext cx="564465" cy="3142951"/>
            </a:xfrm>
            <a:custGeom>
              <a:rect b="b" l="l" r="r" t="t"/>
              <a:pathLst>
                <a:path extrusionOk="0" h="98064" w="17612">
                  <a:moveTo>
                    <a:pt x="1" y="1"/>
                  </a:moveTo>
                  <a:lnTo>
                    <a:pt x="34" y="98063"/>
                  </a:lnTo>
                  <a:lnTo>
                    <a:pt x="17612" y="98063"/>
                  </a:lnTo>
                  <a:lnTo>
                    <a:pt x="1726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
            <p:cNvSpPr/>
            <p:nvPr/>
          </p:nvSpPr>
          <p:spPr>
            <a:xfrm>
              <a:off x="1171270" y="1546459"/>
              <a:ext cx="596066" cy="424695"/>
            </a:xfrm>
            <a:custGeom>
              <a:rect b="b" l="l" r="r" t="t"/>
              <a:pathLst>
                <a:path extrusionOk="0" h="13251" w="18598">
                  <a:moveTo>
                    <a:pt x="1" y="0"/>
                  </a:moveTo>
                  <a:lnTo>
                    <a:pt x="1" y="13250"/>
                  </a:lnTo>
                  <a:lnTo>
                    <a:pt x="18597" y="13250"/>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
            <p:cNvSpPr/>
            <p:nvPr/>
          </p:nvSpPr>
          <p:spPr>
            <a:xfrm>
              <a:off x="1379595" y="1642320"/>
              <a:ext cx="182108" cy="71792"/>
            </a:xfrm>
            <a:custGeom>
              <a:rect b="b" l="l" r="r" t="t"/>
              <a:pathLst>
                <a:path extrusionOk="0" h="2240" w="5682">
                  <a:moveTo>
                    <a:pt x="0" y="0"/>
                  </a:moveTo>
                  <a:lnTo>
                    <a:pt x="0" y="2239"/>
                  </a:lnTo>
                  <a:lnTo>
                    <a:pt x="5681" y="2239"/>
                  </a:lnTo>
                  <a:lnTo>
                    <a:pt x="5681" y="184"/>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
            <p:cNvSpPr/>
            <p:nvPr/>
          </p:nvSpPr>
          <p:spPr>
            <a:xfrm>
              <a:off x="1373697" y="1769238"/>
              <a:ext cx="188005" cy="26794"/>
            </a:xfrm>
            <a:custGeom>
              <a:rect b="b" l="l" r="r" t="t"/>
              <a:pathLst>
                <a:path extrusionOk="0" h="836" w="5866">
                  <a:moveTo>
                    <a:pt x="0" y="0"/>
                  </a:moveTo>
                  <a:lnTo>
                    <a:pt x="0" y="836"/>
                  </a:lnTo>
                  <a:lnTo>
                    <a:pt x="5865" y="836"/>
                  </a:lnTo>
                  <a:lnTo>
                    <a:pt x="586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
            <p:cNvSpPr/>
            <p:nvPr/>
          </p:nvSpPr>
          <p:spPr>
            <a:xfrm>
              <a:off x="1753906" y="2027337"/>
              <a:ext cx="596066" cy="445591"/>
            </a:xfrm>
            <a:custGeom>
              <a:rect b="b" l="l" r="r" t="t"/>
              <a:pathLst>
                <a:path extrusionOk="0" h="13903" w="18598">
                  <a:moveTo>
                    <a:pt x="18597" y="1"/>
                  </a:moveTo>
                  <a:lnTo>
                    <a:pt x="1" y="669"/>
                  </a:lnTo>
                  <a:lnTo>
                    <a:pt x="1" y="13902"/>
                  </a:lnTo>
                  <a:lnTo>
                    <a:pt x="18597" y="13902"/>
                  </a:lnTo>
                  <a:lnTo>
                    <a:pt x="185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
            <p:cNvSpPr/>
            <p:nvPr/>
          </p:nvSpPr>
          <p:spPr>
            <a:xfrm>
              <a:off x="1961687" y="2144095"/>
              <a:ext cx="182653" cy="71792"/>
            </a:xfrm>
            <a:custGeom>
              <a:rect b="b" l="l" r="r" t="t"/>
              <a:pathLst>
                <a:path extrusionOk="0" h="2240" w="5699">
                  <a:moveTo>
                    <a:pt x="1" y="0"/>
                  </a:moveTo>
                  <a:lnTo>
                    <a:pt x="1" y="2239"/>
                  </a:lnTo>
                  <a:lnTo>
                    <a:pt x="5698" y="2239"/>
                  </a:lnTo>
                  <a:lnTo>
                    <a:pt x="5698" y="184"/>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
            <p:cNvSpPr/>
            <p:nvPr/>
          </p:nvSpPr>
          <p:spPr>
            <a:xfrm>
              <a:off x="1955789" y="2271013"/>
              <a:ext cx="188550" cy="27339"/>
            </a:xfrm>
            <a:custGeom>
              <a:rect b="b" l="l" r="r" t="t"/>
              <a:pathLst>
                <a:path extrusionOk="0" h="853" w="5883">
                  <a:moveTo>
                    <a:pt x="1" y="0"/>
                  </a:moveTo>
                  <a:lnTo>
                    <a:pt x="1" y="852"/>
                  </a:lnTo>
                  <a:lnTo>
                    <a:pt x="5882" y="852"/>
                  </a:lnTo>
                  <a:lnTo>
                    <a:pt x="588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
            <p:cNvSpPr/>
            <p:nvPr/>
          </p:nvSpPr>
          <p:spPr>
            <a:xfrm>
              <a:off x="1171270" y="3587819"/>
              <a:ext cx="596066" cy="445046"/>
            </a:xfrm>
            <a:custGeom>
              <a:rect b="b" l="l" r="r" t="t"/>
              <a:pathLst>
                <a:path extrusionOk="0" h="13886" w="18598">
                  <a:moveTo>
                    <a:pt x="18597" y="0"/>
                  </a:moveTo>
                  <a:lnTo>
                    <a:pt x="1" y="652"/>
                  </a:lnTo>
                  <a:lnTo>
                    <a:pt x="1" y="13885"/>
                  </a:lnTo>
                  <a:lnTo>
                    <a:pt x="18597" y="13885"/>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
            <p:cNvSpPr/>
            <p:nvPr/>
          </p:nvSpPr>
          <p:spPr>
            <a:xfrm>
              <a:off x="1379595" y="3704033"/>
              <a:ext cx="182108" cy="71792"/>
            </a:xfrm>
            <a:custGeom>
              <a:rect b="b" l="l" r="r" t="t"/>
              <a:pathLst>
                <a:path extrusionOk="0" h="2240" w="5682">
                  <a:moveTo>
                    <a:pt x="0" y="0"/>
                  </a:moveTo>
                  <a:lnTo>
                    <a:pt x="0" y="2239"/>
                  </a:lnTo>
                  <a:lnTo>
                    <a:pt x="5681" y="2239"/>
                  </a:lnTo>
                  <a:lnTo>
                    <a:pt x="5681" y="201"/>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
            <p:cNvSpPr/>
            <p:nvPr/>
          </p:nvSpPr>
          <p:spPr>
            <a:xfrm>
              <a:off x="1373697" y="3831463"/>
              <a:ext cx="188005" cy="26826"/>
            </a:xfrm>
            <a:custGeom>
              <a:rect b="b" l="l" r="r" t="t"/>
              <a:pathLst>
                <a:path extrusionOk="0" h="837" w="5866">
                  <a:moveTo>
                    <a:pt x="0" y="1"/>
                  </a:moveTo>
                  <a:lnTo>
                    <a:pt x="0" y="836"/>
                  </a:lnTo>
                  <a:lnTo>
                    <a:pt x="5865" y="836"/>
                  </a:lnTo>
                  <a:lnTo>
                    <a:pt x="58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
            <p:cNvSpPr/>
            <p:nvPr/>
          </p:nvSpPr>
          <p:spPr>
            <a:xfrm>
              <a:off x="1179314" y="2560713"/>
              <a:ext cx="595521" cy="445046"/>
            </a:xfrm>
            <a:custGeom>
              <a:rect b="b" l="l" r="r" t="t"/>
              <a:pathLst>
                <a:path extrusionOk="0" h="13886" w="18581">
                  <a:moveTo>
                    <a:pt x="0" y="0"/>
                  </a:moveTo>
                  <a:lnTo>
                    <a:pt x="0" y="13885"/>
                  </a:lnTo>
                  <a:lnTo>
                    <a:pt x="18580" y="13885"/>
                  </a:lnTo>
                  <a:lnTo>
                    <a:pt x="1858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
            <p:cNvSpPr/>
            <p:nvPr/>
          </p:nvSpPr>
          <p:spPr>
            <a:xfrm>
              <a:off x="1394049" y="2755641"/>
              <a:ext cx="171403" cy="67497"/>
            </a:xfrm>
            <a:custGeom>
              <a:rect b="b" l="l" r="r" t="t"/>
              <a:pathLst>
                <a:path extrusionOk="0" h="2106" w="5348">
                  <a:moveTo>
                    <a:pt x="0" y="0"/>
                  </a:moveTo>
                  <a:lnTo>
                    <a:pt x="0" y="2106"/>
                  </a:lnTo>
                  <a:lnTo>
                    <a:pt x="5347" y="2106"/>
                  </a:lnTo>
                  <a:lnTo>
                    <a:pt x="5347" y="184"/>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
            <p:cNvSpPr/>
            <p:nvPr/>
          </p:nvSpPr>
          <p:spPr>
            <a:xfrm>
              <a:off x="1388697" y="2875059"/>
              <a:ext cx="176756" cy="25191"/>
            </a:xfrm>
            <a:custGeom>
              <a:rect b="b" l="l" r="r" t="t"/>
              <a:pathLst>
                <a:path extrusionOk="0" h="786" w="5515">
                  <a:moveTo>
                    <a:pt x="0" y="0"/>
                  </a:moveTo>
                  <a:lnTo>
                    <a:pt x="0" y="786"/>
                  </a:lnTo>
                  <a:lnTo>
                    <a:pt x="5514" y="786"/>
                  </a:lnTo>
                  <a:lnTo>
                    <a:pt x="551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
            <p:cNvSpPr/>
            <p:nvPr/>
          </p:nvSpPr>
          <p:spPr>
            <a:xfrm>
              <a:off x="1171814" y="2055733"/>
              <a:ext cx="582124" cy="415047"/>
            </a:xfrm>
            <a:custGeom>
              <a:rect b="b" l="l" r="r" t="t"/>
              <a:pathLst>
                <a:path extrusionOk="0" h="12950" w="18163">
                  <a:moveTo>
                    <a:pt x="0" y="0"/>
                  </a:moveTo>
                  <a:lnTo>
                    <a:pt x="0" y="12949"/>
                  </a:lnTo>
                  <a:lnTo>
                    <a:pt x="18163" y="12949"/>
                  </a:lnTo>
                  <a:lnTo>
                    <a:pt x="181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
            <p:cNvSpPr/>
            <p:nvPr/>
          </p:nvSpPr>
          <p:spPr>
            <a:xfrm>
              <a:off x="1753906" y="3071590"/>
              <a:ext cx="596066" cy="445559"/>
            </a:xfrm>
            <a:custGeom>
              <a:rect b="b" l="l" r="r" t="t"/>
              <a:pathLst>
                <a:path extrusionOk="0" h="13902" w="18598">
                  <a:moveTo>
                    <a:pt x="18597" y="0"/>
                  </a:moveTo>
                  <a:lnTo>
                    <a:pt x="1" y="669"/>
                  </a:lnTo>
                  <a:lnTo>
                    <a:pt x="1" y="13902"/>
                  </a:lnTo>
                  <a:lnTo>
                    <a:pt x="18597" y="13902"/>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
            <p:cNvSpPr/>
            <p:nvPr/>
          </p:nvSpPr>
          <p:spPr>
            <a:xfrm>
              <a:off x="1961687" y="3188316"/>
              <a:ext cx="182653" cy="71792"/>
            </a:xfrm>
            <a:custGeom>
              <a:rect b="b" l="l" r="r" t="t"/>
              <a:pathLst>
                <a:path extrusionOk="0" h="2240" w="5699">
                  <a:moveTo>
                    <a:pt x="1" y="1"/>
                  </a:moveTo>
                  <a:lnTo>
                    <a:pt x="1" y="2240"/>
                  </a:lnTo>
                  <a:lnTo>
                    <a:pt x="5698" y="2240"/>
                  </a:lnTo>
                  <a:lnTo>
                    <a:pt x="5698" y="185"/>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
            <p:cNvSpPr/>
            <p:nvPr/>
          </p:nvSpPr>
          <p:spPr>
            <a:xfrm>
              <a:off x="1955789" y="3315234"/>
              <a:ext cx="188550" cy="27339"/>
            </a:xfrm>
            <a:custGeom>
              <a:rect b="b" l="l" r="r" t="t"/>
              <a:pathLst>
                <a:path extrusionOk="0" h="853" w="5883">
                  <a:moveTo>
                    <a:pt x="1" y="1"/>
                  </a:moveTo>
                  <a:lnTo>
                    <a:pt x="1" y="853"/>
                  </a:lnTo>
                  <a:lnTo>
                    <a:pt x="5882" y="853"/>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
            <p:cNvSpPr/>
            <p:nvPr/>
          </p:nvSpPr>
          <p:spPr>
            <a:xfrm>
              <a:off x="1171814" y="3099954"/>
              <a:ext cx="582124" cy="415080"/>
            </a:xfrm>
            <a:custGeom>
              <a:rect b="b" l="l" r="r" t="t"/>
              <a:pathLst>
                <a:path extrusionOk="0" h="12951" w="18163">
                  <a:moveTo>
                    <a:pt x="0" y="1"/>
                  </a:moveTo>
                  <a:lnTo>
                    <a:pt x="0" y="12950"/>
                  </a:lnTo>
                  <a:lnTo>
                    <a:pt x="18163" y="12950"/>
                  </a:lnTo>
                  <a:lnTo>
                    <a:pt x="181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
            <p:cNvSpPr/>
            <p:nvPr/>
          </p:nvSpPr>
          <p:spPr>
            <a:xfrm>
              <a:off x="1753906" y="4102446"/>
              <a:ext cx="596066" cy="445559"/>
            </a:xfrm>
            <a:custGeom>
              <a:rect b="b" l="l" r="r" t="t"/>
              <a:pathLst>
                <a:path extrusionOk="0" h="13902" w="18598">
                  <a:moveTo>
                    <a:pt x="18597" y="0"/>
                  </a:moveTo>
                  <a:lnTo>
                    <a:pt x="1" y="669"/>
                  </a:lnTo>
                  <a:lnTo>
                    <a:pt x="1" y="13902"/>
                  </a:lnTo>
                  <a:lnTo>
                    <a:pt x="18597" y="13902"/>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
            <p:cNvSpPr/>
            <p:nvPr/>
          </p:nvSpPr>
          <p:spPr>
            <a:xfrm>
              <a:off x="1961687" y="4219172"/>
              <a:ext cx="182653" cy="71792"/>
            </a:xfrm>
            <a:custGeom>
              <a:rect b="b" l="l" r="r" t="t"/>
              <a:pathLst>
                <a:path extrusionOk="0" h="2240" w="5699">
                  <a:moveTo>
                    <a:pt x="1" y="1"/>
                  </a:moveTo>
                  <a:lnTo>
                    <a:pt x="1" y="2240"/>
                  </a:lnTo>
                  <a:lnTo>
                    <a:pt x="5698" y="2240"/>
                  </a:lnTo>
                  <a:lnTo>
                    <a:pt x="5698" y="185"/>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
            <p:cNvSpPr/>
            <p:nvPr/>
          </p:nvSpPr>
          <p:spPr>
            <a:xfrm>
              <a:off x="1955789" y="4346090"/>
              <a:ext cx="188550" cy="27339"/>
            </a:xfrm>
            <a:custGeom>
              <a:rect b="b" l="l" r="r" t="t"/>
              <a:pathLst>
                <a:path extrusionOk="0" h="853" w="5883">
                  <a:moveTo>
                    <a:pt x="1" y="1"/>
                  </a:moveTo>
                  <a:lnTo>
                    <a:pt x="1" y="853"/>
                  </a:lnTo>
                  <a:lnTo>
                    <a:pt x="5882" y="853"/>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
            <p:cNvSpPr/>
            <p:nvPr/>
          </p:nvSpPr>
          <p:spPr>
            <a:xfrm>
              <a:off x="1171814" y="4130810"/>
              <a:ext cx="582124" cy="415047"/>
            </a:xfrm>
            <a:custGeom>
              <a:rect b="b" l="l" r="r" t="t"/>
              <a:pathLst>
                <a:path extrusionOk="0" h="12950" w="18163">
                  <a:moveTo>
                    <a:pt x="0" y="1"/>
                  </a:moveTo>
                  <a:lnTo>
                    <a:pt x="0" y="12950"/>
                  </a:lnTo>
                  <a:lnTo>
                    <a:pt x="18163" y="12950"/>
                  </a:lnTo>
                  <a:lnTo>
                    <a:pt x="181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0" name="Google Shape;2050;p3"/>
          <p:cNvSpPr txBox="1"/>
          <p:nvPr/>
        </p:nvSpPr>
        <p:spPr>
          <a:xfrm>
            <a:off x="2437050" y="4056850"/>
            <a:ext cx="1606200" cy="4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ilita One"/>
                <a:ea typeface="Lilita One"/>
                <a:cs typeface="Lilita One"/>
                <a:sym typeface="Lilita One"/>
              </a:rPr>
              <a:t>ANALYSIS</a:t>
            </a:r>
            <a:endParaRPr b="0" i="0" sz="1400" u="none" cap="none" strike="noStrike">
              <a:solidFill>
                <a:schemeClr val="dk1"/>
              </a:solidFill>
              <a:latin typeface="Lilita One"/>
              <a:ea typeface="Lilita One"/>
              <a:cs typeface="Lilita One"/>
              <a:sym typeface="Lilit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2" name="Shape 2782"/>
        <p:cNvGrpSpPr/>
        <p:nvPr/>
      </p:nvGrpSpPr>
      <p:grpSpPr>
        <a:xfrm>
          <a:off x="0" y="0"/>
          <a:ext cx="0" cy="0"/>
          <a:chOff x="0" y="0"/>
          <a:chExt cx="0" cy="0"/>
        </a:xfrm>
      </p:grpSpPr>
      <p:sp>
        <p:nvSpPr>
          <p:cNvPr id="2783" name="Google Shape;2783;g8acbf9989c_1_0"/>
          <p:cNvSpPr txBox="1"/>
          <p:nvPr>
            <p:ph type="title"/>
          </p:nvPr>
        </p:nvSpPr>
        <p:spPr>
          <a:xfrm>
            <a:off x="720000" y="562575"/>
            <a:ext cx="7704000" cy="13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5100"/>
              <a:t>DEMO</a:t>
            </a:r>
            <a:endParaRPr i="1" sz="5100"/>
          </a:p>
        </p:txBody>
      </p:sp>
      <p:grpSp>
        <p:nvGrpSpPr>
          <p:cNvPr id="2784" name="Google Shape;2784;g8acbf9989c_1_0"/>
          <p:cNvGrpSpPr/>
          <p:nvPr/>
        </p:nvGrpSpPr>
        <p:grpSpPr>
          <a:xfrm>
            <a:off x="1492420" y="1632219"/>
            <a:ext cx="1353927" cy="3089271"/>
            <a:chOff x="1418399" y="1248430"/>
            <a:chExt cx="1510405" cy="3426812"/>
          </a:xfrm>
        </p:grpSpPr>
        <p:sp>
          <p:nvSpPr>
            <p:cNvPr id="2785" name="Google Shape;2785;g8acbf9989c_1_0"/>
            <p:cNvSpPr/>
            <p:nvPr/>
          </p:nvSpPr>
          <p:spPr>
            <a:xfrm>
              <a:off x="1705583" y="4527315"/>
              <a:ext cx="333277" cy="147927"/>
            </a:xfrm>
            <a:custGeom>
              <a:rect b="b" l="l" r="r" t="t"/>
              <a:pathLst>
                <a:path extrusionOk="0" h="4538" w="10224">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8acbf9989c_1_0"/>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8acbf9989c_1_0"/>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8acbf9989c_1_0"/>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8acbf9989c_1_0"/>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8acbf9989c_1_0"/>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8acbf9989c_1_0"/>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8acbf9989c_1_0"/>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8acbf9989c_1_0"/>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8acbf9989c_1_0"/>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8acbf9989c_1_0"/>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g8acbf9989c_1_0"/>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8acbf9989c_1_0"/>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g8acbf9989c_1_0"/>
            <p:cNvSpPr/>
            <p:nvPr/>
          </p:nvSpPr>
          <p:spPr>
            <a:xfrm>
              <a:off x="1890410" y="4444811"/>
              <a:ext cx="320075" cy="224010"/>
            </a:xfrm>
            <a:custGeom>
              <a:rect b="b" l="l" r="r" t="t"/>
              <a:pathLst>
                <a:path extrusionOk="0" h="6872" w="9819">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g8acbf9989c_1_0"/>
            <p:cNvSpPr/>
            <p:nvPr/>
          </p:nvSpPr>
          <p:spPr>
            <a:xfrm>
              <a:off x="1892040" y="4572788"/>
              <a:ext cx="287738" cy="89154"/>
            </a:xfrm>
            <a:custGeom>
              <a:rect b="b" l="l" r="r" t="t"/>
              <a:pathLst>
                <a:path extrusionOk="0" h="2735" w="8827">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g8acbf9989c_1_0"/>
            <p:cNvSpPr/>
            <p:nvPr/>
          </p:nvSpPr>
          <p:spPr>
            <a:xfrm>
              <a:off x="2072044" y="4596780"/>
              <a:ext cx="19852" cy="13626"/>
            </a:xfrm>
            <a:custGeom>
              <a:rect b="b" l="l" r="r" t="t"/>
              <a:pathLst>
                <a:path extrusionOk="0" h="418" w="609">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8acbf9989c_1_0"/>
            <p:cNvSpPr/>
            <p:nvPr/>
          </p:nvSpPr>
          <p:spPr>
            <a:xfrm>
              <a:off x="2081171" y="4602876"/>
              <a:ext cx="19852" cy="16853"/>
            </a:xfrm>
            <a:custGeom>
              <a:rect b="b" l="l" r="r" t="t"/>
              <a:pathLst>
                <a:path extrusionOk="0" h="517" w="609">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g8acbf9989c_1_0"/>
            <p:cNvSpPr/>
            <p:nvPr/>
          </p:nvSpPr>
          <p:spPr>
            <a:xfrm>
              <a:off x="1903808" y="4542701"/>
              <a:ext cx="41301" cy="45734"/>
            </a:xfrm>
            <a:custGeom>
              <a:rect b="b" l="l" r="r" t="t"/>
              <a:pathLst>
                <a:path extrusionOk="0" h="1403" w="1267">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g8acbf9989c_1_0"/>
            <p:cNvSpPr/>
            <p:nvPr/>
          </p:nvSpPr>
          <p:spPr>
            <a:xfrm>
              <a:off x="2060798" y="4590880"/>
              <a:ext cx="18776" cy="6226"/>
            </a:xfrm>
            <a:custGeom>
              <a:rect b="b" l="l" r="r" t="t"/>
              <a:pathLst>
                <a:path extrusionOk="0" h="191" w="576">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8acbf9989c_1_0"/>
            <p:cNvSpPr/>
            <p:nvPr/>
          </p:nvSpPr>
          <p:spPr>
            <a:xfrm>
              <a:off x="2058125" y="4575950"/>
              <a:ext cx="21449" cy="8541"/>
            </a:xfrm>
            <a:custGeom>
              <a:rect b="b" l="l" r="r" t="t"/>
              <a:pathLst>
                <a:path extrusionOk="0" h="262" w="658">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8acbf9989c_1_0"/>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8acbf9989c_1_0"/>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8acbf9989c_1_0"/>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8acbf9989c_1_0"/>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8acbf9989c_1_0"/>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8acbf9989c_1_0"/>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8acbf9989c_1_0"/>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8acbf9989c_1_0"/>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8acbf9989c_1_0"/>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8acbf9989c_1_0"/>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8acbf9989c_1_0"/>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8acbf9989c_1_0"/>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8acbf9989c_1_0"/>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8acbf9989c_1_0"/>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g8acbf9989c_1_0"/>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8acbf9989c_1_0"/>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8acbf9989c_1_0"/>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8acbf9989c_1_0"/>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8acbf9989c_1_0"/>
            <p:cNvSpPr/>
            <p:nvPr/>
          </p:nvSpPr>
          <p:spPr>
            <a:xfrm>
              <a:off x="1787533" y="1363565"/>
              <a:ext cx="276525" cy="457506"/>
            </a:xfrm>
            <a:custGeom>
              <a:rect b="b" l="l" r="r" t="t"/>
              <a:pathLst>
                <a:path extrusionOk="0" h="14035" w="8483">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8acbf9989c_1_0"/>
            <p:cNvSpPr/>
            <p:nvPr/>
          </p:nvSpPr>
          <p:spPr>
            <a:xfrm>
              <a:off x="2029863" y="1500083"/>
              <a:ext cx="28816" cy="21482"/>
            </a:xfrm>
            <a:custGeom>
              <a:rect b="b" l="l" r="r" t="t"/>
              <a:pathLst>
                <a:path extrusionOk="0" h="659" w="884">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8acbf9989c_1_0"/>
            <p:cNvSpPr/>
            <p:nvPr/>
          </p:nvSpPr>
          <p:spPr>
            <a:xfrm>
              <a:off x="2017410" y="1490434"/>
              <a:ext cx="38595" cy="11996"/>
            </a:xfrm>
            <a:custGeom>
              <a:rect b="b" l="l" r="r" t="t"/>
              <a:pathLst>
                <a:path extrusionOk="0" h="368" w="1184">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8acbf9989c_1_0"/>
            <p:cNvSpPr/>
            <p:nvPr/>
          </p:nvSpPr>
          <p:spPr>
            <a:xfrm>
              <a:off x="1916488" y="1502039"/>
              <a:ext cx="28066" cy="21840"/>
            </a:xfrm>
            <a:custGeom>
              <a:rect b="b" l="l" r="r" t="t"/>
              <a:pathLst>
                <a:path extrusionOk="0" h="670" w="861">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g8acbf9989c_1_0"/>
            <p:cNvSpPr/>
            <p:nvPr/>
          </p:nvSpPr>
          <p:spPr>
            <a:xfrm>
              <a:off x="1905405" y="1492585"/>
              <a:ext cx="38628" cy="12094"/>
            </a:xfrm>
            <a:custGeom>
              <a:rect b="b" l="l" r="r" t="t"/>
              <a:pathLst>
                <a:path extrusionOk="0" h="371" w="1185">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g8acbf9989c_1_0"/>
            <p:cNvSpPr/>
            <p:nvPr/>
          </p:nvSpPr>
          <p:spPr>
            <a:xfrm>
              <a:off x="1977739" y="1502234"/>
              <a:ext cx="28979" cy="91338"/>
            </a:xfrm>
            <a:custGeom>
              <a:rect b="b" l="l" r="r" t="t"/>
              <a:pathLst>
                <a:path extrusionOk="0" h="2802" w="889">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g8acbf9989c_1_0"/>
            <p:cNvSpPr/>
            <p:nvPr/>
          </p:nvSpPr>
          <p:spPr>
            <a:xfrm>
              <a:off x="1938655" y="1599603"/>
              <a:ext cx="56263" cy="30674"/>
            </a:xfrm>
            <a:custGeom>
              <a:rect b="b" l="l" r="r" t="t"/>
              <a:pathLst>
                <a:path extrusionOk="0" h="941" w="1726">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g8acbf9989c_1_0"/>
            <p:cNvSpPr/>
            <p:nvPr/>
          </p:nvSpPr>
          <p:spPr>
            <a:xfrm>
              <a:off x="1882392" y="1684422"/>
              <a:ext cx="95380" cy="53134"/>
            </a:xfrm>
            <a:custGeom>
              <a:rect b="b" l="l" r="r" t="t"/>
              <a:pathLst>
                <a:path extrusionOk="0" h="1630" w="2926">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g8acbf9989c_1_0"/>
            <p:cNvSpPr/>
            <p:nvPr/>
          </p:nvSpPr>
          <p:spPr>
            <a:xfrm>
              <a:off x="1747796" y="1481404"/>
              <a:ext cx="71389" cy="98575"/>
            </a:xfrm>
            <a:custGeom>
              <a:rect b="b" l="l" r="r" t="t"/>
              <a:pathLst>
                <a:path extrusionOk="0" h="3024" w="219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g8acbf9989c_1_0"/>
            <p:cNvSpPr/>
            <p:nvPr/>
          </p:nvSpPr>
          <p:spPr>
            <a:xfrm>
              <a:off x="1767192" y="1503114"/>
              <a:ext cx="31098" cy="55318"/>
            </a:xfrm>
            <a:custGeom>
              <a:rect b="b" l="l" r="r" t="t"/>
              <a:pathLst>
                <a:path extrusionOk="0" h="1697" w="954">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8acbf9989c_1_0"/>
            <p:cNvSpPr/>
            <p:nvPr/>
          </p:nvSpPr>
          <p:spPr>
            <a:xfrm>
              <a:off x="1767192" y="1248430"/>
              <a:ext cx="330897" cy="297257"/>
            </a:xfrm>
            <a:custGeom>
              <a:rect b="b" l="l" r="r" t="t"/>
              <a:pathLst>
                <a:path extrusionOk="0" h="9119" w="10151">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8acbf9989c_1_0"/>
            <p:cNvSpPr/>
            <p:nvPr/>
          </p:nvSpPr>
          <p:spPr>
            <a:xfrm>
              <a:off x="2735501" y="1705708"/>
              <a:ext cx="193303" cy="276101"/>
            </a:xfrm>
            <a:custGeom>
              <a:rect b="b" l="l" r="r" t="t"/>
              <a:pathLst>
                <a:path extrusionOk="0" h="8470" w="593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8acbf9989c_1_0"/>
            <p:cNvSpPr/>
            <p:nvPr/>
          </p:nvSpPr>
          <p:spPr>
            <a:xfrm>
              <a:off x="1500903" y="1758907"/>
              <a:ext cx="1353970" cy="992855"/>
            </a:xfrm>
            <a:custGeom>
              <a:rect b="b" l="l" r="r" t="t"/>
              <a:pathLst>
                <a:path extrusionOk="0" h="30458" w="41536">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8acbf9989c_1_0"/>
            <p:cNvSpPr/>
            <p:nvPr/>
          </p:nvSpPr>
          <p:spPr>
            <a:xfrm>
              <a:off x="1778960" y="1772826"/>
              <a:ext cx="140952" cy="102356"/>
            </a:xfrm>
            <a:custGeom>
              <a:rect b="b" l="l" r="r" t="t"/>
              <a:pathLst>
                <a:path extrusionOk="0" h="3140" w="4324">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8acbf9989c_1_0"/>
            <p:cNvSpPr/>
            <p:nvPr/>
          </p:nvSpPr>
          <p:spPr>
            <a:xfrm>
              <a:off x="1918803" y="1772826"/>
              <a:ext cx="70769" cy="99585"/>
            </a:xfrm>
            <a:custGeom>
              <a:rect b="b" l="l" r="r" t="t"/>
              <a:pathLst>
                <a:path extrusionOk="0" h="3055" w="2171">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8acbf9989c_1_0"/>
            <p:cNvSpPr/>
            <p:nvPr/>
          </p:nvSpPr>
          <p:spPr>
            <a:xfrm>
              <a:off x="1924182" y="1790494"/>
              <a:ext cx="26828" cy="744266"/>
            </a:xfrm>
            <a:custGeom>
              <a:rect b="b" l="l" r="r" t="t"/>
              <a:pathLst>
                <a:path extrusionOk="0" h="22832" w="823">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8acbf9989c_1_0"/>
            <p:cNvSpPr/>
            <p:nvPr/>
          </p:nvSpPr>
          <p:spPr>
            <a:xfrm>
              <a:off x="1913457" y="1785148"/>
              <a:ext cx="32174" cy="102910"/>
            </a:xfrm>
            <a:custGeom>
              <a:rect b="b" l="l" r="r" t="t"/>
              <a:pathLst>
                <a:path extrusionOk="0" h="3157" w="987">
                  <a:moveTo>
                    <a:pt x="280" y="1"/>
                  </a:moveTo>
                  <a:lnTo>
                    <a:pt x="1" y="1677"/>
                  </a:lnTo>
                  <a:lnTo>
                    <a:pt x="527" y="3156"/>
                  </a:lnTo>
                  <a:lnTo>
                    <a:pt x="987" y="1579"/>
                  </a:lnTo>
                  <a:lnTo>
                    <a:pt x="28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8acbf9989c_1_0"/>
            <p:cNvSpPr/>
            <p:nvPr/>
          </p:nvSpPr>
          <p:spPr>
            <a:xfrm>
              <a:off x="1922552" y="1873552"/>
              <a:ext cx="113635" cy="710495"/>
            </a:xfrm>
            <a:custGeom>
              <a:rect b="b" l="l" r="r" t="t"/>
              <a:pathLst>
                <a:path extrusionOk="0" h="21796" w="3486">
                  <a:moveTo>
                    <a:pt x="346" y="1"/>
                  </a:moveTo>
                  <a:lnTo>
                    <a:pt x="1" y="16569"/>
                  </a:lnTo>
                  <a:lnTo>
                    <a:pt x="2499" y="21795"/>
                  </a:lnTo>
                  <a:lnTo>
                    <a:pt x="3486" y="15911"/>
                  </a:lnTo>
                  <a:lnTo>
                    <a:pt x="3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8acbf9989c_1_0"/>
            <p:cNvSpPr/>
            <p:nvPr/>
          </p:nvSpPr>
          <p:spPr>
            <a:xfrm>
              <a:off x="2408515" y="2144666"/>
              <a:ext cx="11311" cy="75594"/>
            </a:xfrm>
            <a:custGeom>
              <a:rect b="b" l="l" r="r" t="t"/>
              <a:pathLst>
                <a:path extrusionOk="0" h="2319" w="347">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8acbf9989c_1_0"/>
            <p:cNvSpPr/>
            <p:nvPr/>
          </p:nvSpPr>
          <p:spPr>
            <a:xfrm>
              <a:off x="2416567" y="2147893"/>
              <a:ext cx="27903" cy="62718"/>
            </a:xfrm>
            <a:custGeom>
              <a:rect b="b" l="l" r="r" t="t"/>
              <a:pathLst>
                <a:path extrusionOk="0" h="1924" w="856">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8acbf9989c_1_0"/>
            <p:cNvSpPr/>
            <p:nvPr/>
          </p:nvSpPr>
          <p:spPr>
            <a:xfrm>
              <a:off x="1418399" y="2019817"/>
              <a:ext cx="817089" cy="727902"/>
            </a:xfrm>
            <a:custGeom>
              <a:rect b="b" l="l" r="r" t="t"/>
              <a:pathLst>
                <a:path extrusionOk="0" h="22330" w="25066">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8acbf9989c_1_0"/>
            <p:cNvSpPr/>
            <p:nvPr/>
          </p:nvSpPr>
          <p:spPr>
            <a:xfrm>
              <a:off x="1440369" y="2005898"/>
              <a:ext cx="526710" cy="686373"/>
            </a:xfrm>
            <a:custGeom>
              <a:rect b="b" l="l" r="r" t="t"/>
              <a:pathLst>
                <a:path extrusionOk="0" h="21056" w="16158">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8acbf9989c_1_0"/>
            <p:cNvSpPr/>
            <p:nvPr/>
          </p:nvSpPr>
          <p:spPr>
            <a:xfrm>
              <a:off x="1653590" y="1852657"/>
              <a:ext cx="315609" cy="839614"/>
            </a:xfrm>
            <a:custGeom>
              <a:rect b="b" l="l" r="r" t="t"/>
              <a:pathLst>
                <a:path extrusionOk="0" h="25757" w="9682">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8acbf9989c_1_0"/>
            <p:cNvSpPr/>
            <p:nvPr/>
          </p:nvSpPr>
          <p:spPr>
            <a:xfrm>
              <a:off x="1895789" y="2521851"/>
              <a:ext cx="30022" cy="153273"/>
            </a:xfrm>
            <a:custGeom>
              <a:rect b="b" l="l" r="r" t="t"/>
              <a:pathLst>
                <a:path extrusionOk="0" h="4702" w="921">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8acbf9989c_1_0"/>
            <p:cNvSpPr/>
            <p:nvPr/>
          </p:nvSpPr>
          <p:spPr>
            <a:xfrm>
              <a:off x="1490733" y="2484332"/>
              <a:ext cx="462396" cy="207939"/>
            </a:xfrm>
            <a:custGeom>
              <a:rect b="b" l="l" r="r" t="t"/>
              <a:pathLst>
                <a:path extrusionOk="0" h="6379" w="14185">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8acbf9989c_1_0"/>
            <p:cNvSpPr/>
            <p:nvPr/>
          </p:nvSpPr>
          <p:spPr>
            <a:xfrm>
              <a:off x="1934352" y="2548647"/>
              <a:ext cx="22525" cy="18841"/>
            </a:xfrm>
            <a:custGeom>
              <a:rect b="b" l="l" r="r" t="t"/>
              <a:pathLst>
                <a:path extrusionOk="0" h="578" w="691">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2" name="Shape 2852"/>
        <p:cNvGrpSpPr/>
        <p:nvPr/>
      </p:nvGrpSpPr>
      <p:grpSpPr>
        <a:xfrm>
          <a:off x="0" y="0"/>
          <a:ext cx="0" cy="0"/>
          <a:chOff x="0" y="0"/>
          <a:chExt cx="0" cy="0"/>
        </a:xfrm>
      </p:grpSpPr>
      <p:sp>
        <p:nvSpPr>
          <p:cNvPr id="2853" name="Google Shape;2853;p26"/>
          <p:cNvSpPr txBox="1"/>
          <p:nvPr>
            <p:ph type="title"/>
          </p:nvPr>
        </p:nvSpPr>
        <p:spPr>
          <a:xfrm>
            <a:off x="720000" y="540000"/>
            <a:ext cx="3006000" cy="122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THANKS</a:t>
            </a:r>
            <a:endParaRPr/>
          </a:p>
        </p:txBody>
      </p:sp>
      <p:grpSp>
        <p:nvGrpSpPr>
          <p:cNvPr id="2854" name="Google Shape;2854;p26"/>
          <p:cNvGrpSpPr/>
          <p:nvPr/>
        </p:nvGrpSpPr>
        <p:grpSpPr>
          <a:xfrm>
            <a:off x="4087120" y="2021335"/>
            <a:ext cx="2123889" cy="2650246"/>
            <a:chOff x="4087120" y="2021335"/>
            <a:chExt cx="2123889" cy="2650246"/>
          </a:xfrm>
        </p:grpSpPr>
        <p:sp>
          <p:nvSpPr>
            <p:cNvPr id="2855" name="Google Shape;2855;p26"/>
            <p:cNvSpPr/>
            <p:nvPr/>
          </p:nvSpPr>
          <p:spPr>
            <a:xfrm>
              <a:off x="4956252" y="2031815"/>
              <a:ext cx="234061" cy="457321"/>
            </a:xfrm>
            <a:custGeom>
              <a:rect b="b" l="l" r="r" t="t"/>
              <a:pathLst>
                <a:path extrusionOk="0" h="14269" w="7303">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26"/>
            <p:cNvSpPr/>
            <p:nvPr/>
          </p:nvSpPr>
          <p:spPr>
            <a:xfrm>
              <a:off x="5152270" y="2148862"/>
              <a:ext cx="24134" cy="18365"/>
            </a:xfrm>
            <a:custGeom>
              <a:rect b="b" l="l" r="r" t="t"/>
              <a:pathLst>
                <a:path extrusionOk="0" h="573" w="753">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26"/>
            <p:cNvSpPr/>
            <p:nvPr/>
          </p:nvSpPr>
          <p:spPr>
            <a:xfrm>
              <a:off x="5150122" y="2143990"/>
              <a:ext cx="32691" cy="9839"/>
            </a:xfrm>
            <a:custGeom>
              <a:rect b="b" l="l" r="r" t="t"/>
              <a:pathLst>
                <a:path extrusionOk="0" h="307" w="102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26"/>
            <p:cNvSpPr/>
            <p:nvPr/>
          </p:nvSpPr>
          <p:spPr>
            <a:xfrm>
              <a:off x="5058812" y="2152195"/>
              <a:ext cx="23877" cy="18204"/>
            </a:xfrm>
            <a:custGeom>
              <a:rect b="b" l="l" r="r" t="t"/>
              <a:pathLst>
                <a:path extrusionOk="0" h="568" w="745">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26"/>
            <p:cNvSpPr/>
            <p:nvPr/>
          </p:nvSpPr>
          <p:spPr>
            <a:xfrm>
              <a:off x="5055863" y="2146971"/>
              <a:ext cx="32691" cy="10096"/>
            </a:xfrm>
            <a:custGeom>
              <a:rect b="b" l="l" r="r" t="t"/>
              <a:pathLst>
                <a:path extrusionOk="0" h="315" w="102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26"/>
            <p:cNvSpPr/>
            <p:nvPr/>
          </p:nvSpPr>
          <p:spPr>
            <a:xfrm>
              <a:off x="5116919" y="2148317"/>
              <a:ext cx="25736" cy="76599"/>
            </a:xfrm>
            <a:custGeom>
              <a:rect b="b" l="l" r="r" t="t"/>
              <a:pathLst>
                <a:path extrusionOk="0" h="2390" w="803">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26"/>
            <p:cNvSpPr/>
            <p:nvPr/>
          </p:nvSpPr>
          <p:spPr>
            <a:xfrm>
              <a:off x="5085317" y="2231326"/>
              <a:ext cx="47178" cy="24807"/>
            </a:xfrm>
            <a:custGeom>
              <a:rect b="b" l="l" r="r" t="t"/>
              <a:pathLst>
                <a:path extrusionOk="0" h="774" w="1472">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26"/>
            <p:cNvSpPr/>
            <p:nvPr/>
          </p:nvSpPr>
          <p:spPr>
            <a:xfrm>
              <a:off x="5038749" y="2302541"/>
              <a:ext cx="80349" cy="43524"/>
            </a:xfrm>
            <a:custGeom>
              <a:rect b="b" l="l" r="r" t="t"/>
              <a:pathLst>
                <a:path extrusionOk="0" h="1358" w="2507">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26"/>
            <p:cNvSpPr/>
            <p:nvPr/>
          </p:nvSpPr>
          <p:spPr>
            <a:xfrm>
              <a:off x="4955194" y="2021335"/>
              <a:ext cx="231914" cy="175217"/>
            </a:xfrm>
            <a:custGeom>
              <a:rect b="b" l="l" r="r" t="t"/>
              <a:pathLst>
                <a:path extrusionOk="0" h="5467" w="7236">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26"/>
            <p:cNvSpPr/>
            <p:nvPr/>
          </p:nvSpPr>
          <p:spPr>
            <a:xfrm>
              <a:off x="4922247" y="2143509"/>
              <a:ext cx="43684" cy="72433"/>
            </a:xfrm>
            <a:custGeom>
              <a:rect b="b" l="l" r="r" t="t"/>
              <a:pathLst>
                <a:path extrusionOk="0" h="2260" w="1363">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26"/>
            <p:cNvSpPr/>
            <p:nvPr/>
          </p:nvSpPr>
          <p:spPr>
            <a:xfrm>
              <a:off x="4934843" y="2158477"/>
              <a:ext cx="20929" cy="40543"/>
            </a:xfrm>
            <a:custGeom>
              <a:rect b="b" l="l" r="r" t="t"/>
              <a:pathLst>
                <a:path extrusionOk="0" h="1265" w="653">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26"/>
            <p:cNvSpPr/>
            <p:nvPr/>
          </p:nvSpPr>
          <p:spPr>
            <a:xfrm>
              <a:off x="5269541" y="2143638"/>
              <a:ext cx="617475" cy="617411"/>
            </a:xfrm>
            <a:custGeom>
              <a:rect b="b" l="l" r="r" t="t"/>
              <a:pathLst>
                <a:path extrusionOk="0" h="19264" w="19266">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26"/>
            <p:cNvSpPr/>
            <p:nvPr/>
          </p:nvSpPr>
          <p:spPr>
            <a:xfrm>
              <a:off x="4655847" y="2397313"/>
              <a:ext cx="801699" cy="763687"/>
            </a:xfrm>
            <a:custGeom>
              <a:rect b="b" l="l" r="r" t="t"/>
              <a:pathLst>
                <a:path extrusionOk="0" h="23828" w="25014">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26"/>
            <p:cNvSpPr/>
            <p:nvPr/>
          </p:nvSpPr>
          <p:spPr>
            <a:xfrm>
              <a:off x="4959489" y="2361994"/>
              <a:ext cx="95349" cy="61600"/>
            </a:xfrm>
            <a:custGeom>
              <a:rect b="b" l="l" r="r" t="t"/>
              <a:pathLst>
                <a:path extrusionOk="0" h="1922" w="2975">
                  <a:moveTo>
                    <a:pt x="0" y="0"/>
                  </a:moveTo>
                  <a:lnTo>
                    <a:pt x="34" y="1420"/>
                  </a:lnTo>
                  <a:lnTo>
                    <a:pt x="2974" y="1922"/>
                  </a:lnTo>
                  <a:cubicBezTo>
                    <a:pt x="2456" y="217"/>
                    <a:pt x="0" y="0"/>
                    <a:pt x="0"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26"/>
            <p:cNvSpPr/>
            <p:nvPr/>
          </p:nvSpPr>
          <p:spPr>
            <a:xfrm>
              <a:off x="5054806" y="2359847"/>
              <a:ext cx="72850" cy="63747"/>
            </a:xfrm>
            <a:custGeom>
              <a:rect b="b" l="l" r="r" t="t"/>
              <a:pathLst>
                <a:path extrusionOk="0" h="1989" w="2273">
                  <a:moveTo>
                    <a:pt x="2056" y="0"/>
                  </a:moveTo>
                  <a:cubicBezTo>
                    <a:pt x="2056" y="0"/>
                    <a:pt x="418" y="134"/>
                    <a:pt x="0" y="1989"/>
                  </a:cubicBezTo>
                  <a:lnTo>
                    <a:pt x="2273" y="1387"/>
                  </a:lnTo>
                  <a:lnTo>
                    <a:pt x="205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26"/>
            <p:cNvSpPr/>
            <p:nvPr/>
          </p:nvSpPr>
          <p:spPr>
            <a:xfrm>
              <a:off x="5134065" y="2563332"/>
              <a:ext cx="62145" cy="82497"/>
            </a:xfrm>
            <a:custGeom>
              <a:rect b="b" l="l" r="r" t="t"/>
              <a:pathLst>
                <a:path extrusionOk="0" h="2574" w="1939">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26"/>
            <p:cNvSpPr/>
            <p:nvPr/>
          </p:nvSpPr>
          <p:spPr>
            <a:xfrm>
              <a:off x="5134065" y="2577274"/>
              <a:ext cx="57850" cy="4840"/>
            </a:xfrm>
            <a:custGeom>
              <a:rect b="b" l="l" r="r" t="t"/>
              <a:pathLst>
                <a:path extrusionOk="0" h="151" w="1805">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26"/>
            <p:cNvSpPr/>
            <p:nvPr/>
          </p:nvSpPr>
          <p:spPr>
            <a:xfrm>
              <a:off x="5053203" y="2423562"/>
              <a:ext cx="5929" cy="85189"/>
            </a:xfrm>
            <a:custGeom>
              <a:rect b="b" l="l" r="r" t="t"/>
              <a:pathLst>
                <a:path extrusionOk="0" h="2658" w="185">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26"/>
            <p:cNvSpPr/>
            <p:nvPr/>
          </p:nvSpPr>
          <p:spPr>
            <a:xfrm>
              <a:off x="5066055" y="2434075"/>
              <a:ext cx="13397" cy="11826"/>
            </a:xfrm>
            <a:custGeom>
              <a:rect b="b" l="l" r="r" t="t"/>
              <a:pathLst>
                <a:path extrusionOk="0" h="369" w="418">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26"/>
            <p:cNvSpPr/>
            <p:nvPr/>
          </p:nvSpPr>
          <p:spPr>
            <a:xfrm>
              <a:off x="5069260" y="2468272"/>
              <a:ext cx="13942" cy="12115"/>
            </a:xfrm>
            <a:custGeom>
              <a:rect b="b" l="l" r="r" t="t"/>
              <a:pathLst>
                <a:path extrusionOk="0" h="378" w="435">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26"/>
            <p:cNvSpPr/>
            <p:nvPr/>
          </p:nvSpPr>
          <p:spPr>
            <a:xfrm>
              <a:off x="4961636" y="2397858"/>
              <a:ext cx="74997" cy="54132"/>
            </a:xfrm>
            <a:custGeom>
              <a:rect b="b" l="l" r="r" t="t"/>
              <a:pathLst>
                <a:path extrusionOk="0" h="1689" w="234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26"/>
            <p:cNvSpPr/>
            <p:nvPr/>
          </p:nvSpPr>
          <p:spPr>
            <a:xfrm>
              <a:off x="5068203" y="2394653"/>
              <a:ext cx="63203" cy="59998"/>
            </a:xfrm>
            <a:custGeom>
              <a:rect b="b" l="l" r="r" t="t"/>
              <a:pathLst>
                <a:path extrusionOk="0" h="1872" w="1972">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26"/>
            <p:cNvSpPr/>
            <p:nvPr/>
          </p:nvSpPr>
          <p:spPr>
            <a:xfrm>
              <a:off x="4846481" y="2484041"/>
              <a:ext cx="30031" cy="39710"/>
            </a:xfrm>
            <a:custGeom>
              <a:rect b="b" l="l" r="r" t="t"/>
              <a:pathLst>
                <a:path extrusionOk="0" h="1239" w="937">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26"/>
            <p:cNvSpPr/>
            <p:nvPr/>
          </p:nvSpPr>
          <p:spPr>
            <a:xfrm>
              <a:off x="4783823" y="2573492"/>
              <a:ext cx="26826" cy="55767"/>
            </a:xfrm>
            <a:custGeom>
              <a:rect b="b" l="l" r="r" t="t"/>
              <a:pathLst>
                <a:path extrusionOk="0" h="1740" w="837">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26"/>
            <p:cNvSpPr/>
            <p:nvPr/>
          </p:nvSpPr>
          <p:spPr>
            <a:xfrm>
              <a:off x="4862538" y="2625349"/>
              <a:ext cx="39133" cy="42466"/>
            </a:xfrm>
            <a:custGeom>
              <a:rect b="b" l="l" r="r" t="t"/>
              <a:pathLst>
                <a:path extrusionOk="0" h="1325" w="1221">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26"/>
            <p:cNvSpPr/>
            <p:nvPr/>
          </p:nvSpPr>
          <p:spPr>
            <a:xfrm>
              <a:off x="4925740" y="2557339"/>
              <a:ext cx="37531" cy="30800"/>
            </a:xfrm>
            <a:custGeom>
              <a:rect b="b" l="l" r="r" t="t"/>
              <a:pathLst>
                <a:path extrusionOk="0" h="961" w="1171">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26"/>
            <p:cNvSpPr/>
            <p:nvPr/>
          </p:nvSpPr>
          <p:spPr>
            <a:xfrm>
              <a:off x="4956797" y="2474938"/>
              <a:ext cx="26826" cy="33941"/>
            </a:xfrm>
            <a:custGeom>
              <a:rect b="b" l="l" r="r" t="t"/>
              <a:pathLst>
                <a:path extrusionOk="0" h="1059" w="837">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26"/>
            <p:cNvSpPr/>
            <p:nvPr/>
          </p:nvSpPr>
          <p:spPr>
            <a:xfrm>
              <a:off x="4949842" y="2725473"/>
              <a:ext cx="50383" cy="34518"/>
            </a:xfrm>
            <a:custGeom>
              <a:rect b="b" l="l" r="r" t="t"/>
              <a:pathLst>
                <a:path extrusionOk="0" h="1077" w="1572">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26"/>
            <p:cNvSpPr/>
            <p:nvPr/>
          </p:nvSpPr>
          <p:spPr>
            <a:xfrm>
              <a:off x="4985193" y="2631759"/>
              <a:ext cx="36441" cy="31890"/>
            </a:xfrm>
            <a:custGeom>
              <a:rect b="b" l="l" r="r" t="t"/>
              <a:pathLst>
                <a:path extrusionOk="0" h="995" w="1137">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26"/>
            <p:cNvSpPr/>
            <p:nvPr/>
          </p:nvSpPr>
          <p:spPr>
            <a:xfrm>
              <a:off x="5070863" y="2549871"/>
              <a:ext cx="20384" cy="44005"/>
            </a:xfrm>
            <a:custGeom>
              <a:rect b="b" l="l" r="r" t="t"/>
              <a:pathLst>
                <a:path extrusionOk="0" h="1373" w="636">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26"/>
            <p:cNvSpPr/>
            <p:nvPr/>
          </p:nvSpPr>
          <p:spPr>
            <a:xfrm>
              <a:off x="5063363" y="2737364"/>
              <a:ext cx="33236" cy="36569"/>
            </a:xfrm>
            <a:custGeom>
              <a:rect b="b" l="l" r="r" t="t"/>
              <a:pathLst>
                <a:path extrusionOk="0" h="1141" w="1037">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26"/>
            <p:cNvSpPr/>
            <p:nvPr/>
          </p:nvSpPr>
          <p:spPr>
            <a:xfrm>
              <a:off x="5093362" y="2651598"/>
              <a:ext cx="39133" cy="36120"/>
            </a:xfrm>
            <a:custGeom>
              <a:rect b="b" l="l" r="r" t="t"/>
              <a:pathLst>
                <a:path extrusionOk="0" h="1127" w="1221">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26"/>
            <p:cNvSpPr/>
            <p:nvPr/>
          </p:nvSpPr>
          <p:spPr>
            <a:xfrm>
              <a:off x="5179032" y="2753293"/>
              <a:ext cx="45543" cy="35608"/>
            </a:xfrm>
            <a:custGeom>
              <a:rect b="b" l="l" r="r" t="t"/>
              <a:pathLst>
                <a:path extrusionOk="0" h="1111" w="1421">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26"/>
            <p:cNvSpPr/>
            <p:nvPr/>
          </p:nvSpPr>
          <p:spPr>
            <a:xfrm>
              <a:off x="5175827" y="2677815"/>
              <a:ext cx="46633" cy="35063"/>
            </a:xfrm>
            <a:custGeom>
              <a:rect b="b" l="l" r="r" t="t"/>
              <a:pathLst>
                <a:path extrusionOk="0" h="1094" w="1455">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26"/>
            <p:cNvSpPr/>
            <p:nvPr/>
          </p:nvSpPr>
          <p:spPr>
            <a:xfrm>
              <a:off x="5231529" y="2564422"/>
              <a:ext cx="8589" cy="51440"/>
            </a:xfrm>
            <a:custGeom>
              <a:rect b="b" l="l" r="r" t="t"/>
              <a:pathLst>
                <a:path extrusionOk="0" h="1605" w="268">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26"/>
            <p:cNvSpPr/>
            <p:nvPr/>
          </p:nvSpPr>
          <p:spPr>
            <a:xfrm>
              <a:off x="5157077" y="2594902"/>
              <a:ext cx="19326" cy="31697"/>
            </a:xfrm>
            <a:custGeom>
              <a:rect b="b" l="l" r="r" t="t"/>
              <a:pathLst>
                <a:path extrusionOk="0" h="989" w="603">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26"/>
            <p:cNvSpPr/>
            <p:nvPr/>
          </p:nvSpPr>
          <p:spPr>
            <a:xfrm>
              <a:off x="5131373" y="2466285"/>
              <a:ext cx="48780" cy="31986"/>
            </a:xfrm>
            <a:custGeom>
              <a:rect b="b" l="l" r="r" t="t"/>
              <a:pathLst>
                <a:path extrusionOk="0" h="998" w="1522">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26"/>
            <p:cNvSpPr/>
            <p:nvPr/>
          </p:nvSpPr>
          <p:spPr>
            <a:xfrm>
              <a:off x="5192973" y="2436318"/>
              <a:ext cx="49838" cy="27146"/>
            </a:xfrm>
            <a:custGeom>
              <a:rect b="b" l="l" r="r" t="t"/>
              <a:pathLst>
                <a:path extrusionOk="0" h="847" w="1555">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26"/>
            <p:cNvSpPr/>
            <p:nvPr/>
          </p:nvSpPr>
          <p:spPr>
            <a:xfrm>
              <a:off x="5249734" y="2500514"/>
              <a:ext cx="43396" cy="18012"/>
            </a:xfrm>
            <a:custGeom>
              <a:rect b="b" l="l" r="r" t="t"/>
              <a:pathLst>
                <a:path extrusionOk="0" h="562" w="1354">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26"/>
            <p:cNvSpPr/>
            <p:nvPr/>
          </p:nvSpPr>
          <p:spPr>
            <a:xfrm>
              <a:off x="5324410" y="2543493"/>
              <a:ext cx="26569" cy="59517"/>
            </a:xfrm>
            <a:custGeom>
              <a:rect b="b" l="l" r="r" t="t"/>
              <a:pathLst>
                <a:path extrusionOk="0" h="1857" w="829">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26"/>
            <p:cNvSpPr/>
            <p:nvPr/>
          </p:nvSpPr>
          <p:spPr>
            <a:xfrm>
              <a:off x="5386267" y="2590639"/>
              <a:ext cx="8621" cy="53043"/>
            </a:xfrm>
            <a:custGeom>
              <a:rect b="b" l="l" r="r" t="t"/>
              <a:pathLst>
                <a:path extrusionOk="0" h="1655" w="269">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26"/>
            <p:cNvSpPr/>
            <p:nvPr/>
          </p:nvSpPr>
          <p:spPr>
            <a:xfrm>
              <a:off x="4710461" y="2557435"/>
              <a:ext cx="12884" cy="44517"/>
            </a:xfrm>
            <a:custGeom>
              <a:rect b="b" l="l" r="r" t="t"/>
              <a:pathLst>
                <a:path extrusionOk="0" h="1389" w="402">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26"/>
            <p:cNvSpPr/>
            <p:nvPr/>
          </p:nvSpPr>
          <p:spPr>
            <a:xfrm>
              <a:off x="4775266" y="2687366"/>
              <a:ext cx="47690" cy="14647"/>
            </a:xfrm>
            <a:custGeom>
              <a:rect b="b" l="l" r="r" t="t"/>
              <a:pathLst>
                <a:path extrusionOk="0" h="457" w="1488">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26"/>
            <p:cNvSpPr/>
            <p:nvPr/>
          </p:nvSpPr>
          <p:spPr>
            <a:xfrm>
              <a:off x="4904331" y="2430004"/>
              <a:ext cx="34838" cy="19999"/>
            </a:xfrm>
            <a:custGeom>
              <a:rect b="b" l="l" r="r" t="t"/>
              <a:pathLst>
                <a:path extrusionOk="0" h="624" w="1087">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26"/>
            <p:cNvSpPr/>
            <p:nvPr/>
          </p:nvSpPr>
          <p:spPr>
            <a:xfrm>
              <a:off x="4776868" y="2516539"/>
              <a:ext cx="41280" cy="10641"/>
            </a:xfrm>
            <a:custGeom>
              <a:rect b="b" l="l" r="r" t="t"/>
              <a:pathLst>
                <a:path extrusionOk="0" h="332" w="1288">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26"/>
            <p:cNvSpPr/>
            <p:nvPr/>
          </p:nvSpPr>
          <p:spPr>
            <a:xfrm>
              <a:off x="4973399" y="2390326"/>
              <a:ext cx="26281" cy="20416"/>
            </a:xfrm>
            <a:custGeom>
              <a:rect b="b" l="l" r="r" t="t"/>
              <a:pathLst>
                <a:path extrusionOk="0" h="637" w="82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26"/>
            <p:cNvSpPr/>
            <p:nvPr/>
          </p:nvSpPr>
          <p:spPr>
            <a:xfrm>
              <a:off x="5094420" y="2383756"/>
              <a:ext cx="21986" cy="20095"/>
            </a:xfrm>
            <a:custGeom>
              <a:rect b="b" l="l" r="r" t="t"/>
              <a:pathLst>
                <a:path extrusionOk="0" h="627" w="686">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26"/>
            <p:cNvSpPr/>
            <p:nvPr/>
          </p:nvSpPr>
          <p:spPr>
            <a:xfrm>
              <a:off x="4313137" y="4261437"/>
              <a:ext cx="186371" cy="311622"/>
            </a:xfrm>
            <a:custGeom>
              <a:rect b="b" l="l" r="r" t="t"/>
              <a:pathLst>
                <a:path extrusionOk="0" h="9723" w="5815">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26"/>
            <p:cNvSpPr/>
            <p:nvPr/>
          </p:nvSpPr>
          <p:spPr>
            <a:xfrm>
              <a:off x="4313137" y="4316051"/>
              <a:ext cx="157750" cy="258163"/>
            </a:xfrm>
            <a:custGeom>
              <a:rect b="b" l="l" r="r" t="t"/>
              <a:pathLst>
                <a:path extrusionOk="0" h="8055" w="4922">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26"/>
            <p:cNvSpPr/>
            <p:nvPr/>
          </p:nvSpPr>
          <p:spPr>
            <a:xfrm>
              <a:off x="4315252" y="4313391"/>
              <a:ext cx="146244" cy="256528"/>
            </a:xfrm>
            <a:custGeom>
              <a:rect b="b" l="l" r="r" t="t"/>
              <a:pathLst>
                <a:path extrusionOk="0" h="8004" w="4563">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26"/>
            <p:cNvSpPr/>
            <p:nvPr/>
          </p:nvSpPr>
          <p:spPr>
            <a:xfrm>
              <a:off x="4428805" y="4516940"/>
              <a:ext cx="32146" cy="5320"/>
            </a:xfrm>
            <a:custGeom>
              <a:rect b="b" l="l" r="r" t="t"/>
              <a:pathLst>
                <a:path extrusionOk="0" h="166" w="1003">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26"/>
            <p:cNvSpPr/>
            <p:nvPr/>
          </p:nvSpPr>
          <p:spPr>
            <a:xfrm>
              <a:off x="4425568" y="4462423"/>
              <a:ext cx="17724" cy="2756"/>
            </a:xfrm>
            <a:custGeom>
              <a:rect b="b" l="l" r="r" t="t"/>
              <a:pathLst>
                <a:path extrusionOk="0" h="86" w="553">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26"/>
            <p:cNvSpPr/>
            <p:nvPr/>
          </p:nvSpPr>
          <p:spPr>
            <a:xfrm>
              <a:off x="4425055" y="4447039"/>
              <a:ext cx="14487" cy="5256"/>
            </a:xfrm>
            <a:custGeom>
              <a:rect b="b" l="l" r="r" t="t"/>
              <a:pathLst>
                <a:path extrusionOk="0" h="164" w="452">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26"/>
            <p:cNvSpPr/>
            <p:nvPr/>
          </p:nvSpPr>
          <p:spPr>
            <a:xfrm>
              <a:off x="4435215" y="4431174"/>
              <a:ext cx="9134" cy="16153"/>
            </a:xfrm>
            <a:custGeom>
              <a:rect b="b" l="l" r="r" t="t"/>
              <a:pathLst>
                <a:path extrusionOk="0" h="504" w="285">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26"/>
            <p:cNvSpPr/>
            <p:nvPr/>
          </p:nvSpPr>
          <p:spPr>
            <a:xfrm>
              <a:off x="4443773" y="4422617"/>
              <a:ext cx="9134" cy="18845"/>
            </a:xfrm>
            <a:custGeom>
              <a:rect b="b" l="l" r="r" t="t"/>
              <a:pathLst>
                <a:path extrusionOk="0" h="588" w="285">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26"/>
            <p:cNvSpPr/>
            <p:nvPr/>
          </p:nvSpPr>
          <p:spPr>
            <a:xfrm>
              <a:off x="4440023" y="4461141"/>
              <a:ext cx="29486" cy="24166"/>
            </a:xfrm>
            <a:custGeom>
              <a:rect b="b" l="l" r="r" t="t"/>
              <a:pathLst>
                <a:path extrusionOk="0" h="754" w="92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26"/>
            <p:cNvSpPr/>
            <p:nvPr/>
          </p:nvSpPr>
          <p:spPr>
            <a:xfrm>
              <a:off x="4442170" y="4441815"/>
              <a:ext cx="16121" cy="22082"/>
            </a:xfrm>
            <a:custGeom>
              <a:rect b="b" l="l" r="r" t="t"/>
              <a:pathLst>
                <a:path extrusionOk="0" h="689" w="503">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26"/>
            <p:cNvSpPr/>
            <p:nvPr/>
          </p:nvSpPr>
          <p:spPr>
            <a:xfrm>
              <a:off x="4346308" y="4292494"/>
              <a:ext cx="29486" cy="79292"/>
            </a:xfrm>
            <a:custGeom>
              <a:rect b="b" l="l" r="r" t="t"/>
              <a:pathLst>
                <a:path extrusionOk="0" h="2474" w="92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26"/>
            <p:cNvSpPr/>
            <p:nvPr/>
          </p:nvSpPr>
          <p:spPr>
            <a:xfrm>
              <a:off x="4372013" y="4382971"/>
              <a:ext cx="25223" cy="45030"/>
            </a:xfrm>
            <a:custGeom>
              <a:rect b="b" l="l" r="r" t="t"/>
              <a:pathLst>
                <a:path extrusionOk="0" h="1405" w="787">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26"/>
            <p:cNvSpPr/>
            <p:nvPr/>
          </p:nvSpPr>
          <p:spPr>
            <a:xfrm>
              <a:off x="4347943" y="4353004"/>
              <a:ext cx="7500" cy="9230"/>
            </a:xfrm>
            <a:custGeom>
              <a:rect b="b" l="l" r="r" t="t"/>
              <a:pathLst>
                <a:path extrusionOk="0" h="288" w="234">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26"/>
            <p:cNvSpPr/>
            <p:nvPr/>
          </p:nvSpPr>
          <p:spPr>
            <a:xfrm>
              <a:off x="4316625" y="4291949"/>
              <a:ext cx="54677" cy="80349"/>
            </a:xfrm>
            <a:custGeom>
              <a:rect b="b" l="l" r="r" t="t"/>
              <a:pathLst>
                <a:path extrusionOk="0" h="2507" w="1706">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26"/>
            <p:cNvSpPr/>
            <p:nvPr/>
          </p:nvSpPr>
          <p:spPr>
            <a:xfrm>
              <a:off x="4360534" y="4333710"/>
              <a:ext cx="3782" cy="9166"/>
            </a:xfrm>
            <a:custGeom>
              <a:rect b="b" l="l" r="r" t="t"/>
              <a:pathLst>
                <a:path extrusionOk="0" h="286" w="118">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26"/>
            <p:cNvSpPr/>
            <p:nvPr/>
          </p:nvSpPr>
          <p:spPr>
            <a:xfrm>
              <a:off x="4360534" y="4313839"/>
              <a:ext cx="4295" cy="10352"/>
            </a:xfrm>
            <a:custGeom>
              <a:rect b="b" l="l" r="r" t="t"/>
              <a:pathLst>
                <a:path extrusionOk="0" h="323" w="134">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26"/>
            <p:cNvSpPr/>
            <p:nvPr/>
          </p:nvSpPr>
          <p:spPr>
            <a:xfrm>
              <a:off x="4356784" y="4300538"/>
              <a:ext cx="2179" cy="5897"/>
            </a:xfrm>
            <a:custGeom>
              <a:rect b="b" l="l" r="r" t="t"/>
              <a:pathLst>
                <a:path extrusionOk="0" h="184" w="68">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26"/>
            <p:cNvSpPr/>
            <p:nvPr/>
          </p:nvSpPr>
          <p:spPr>
            <a:xfrm>
              <a:off x="5317744" y="4539375"/>
              <a:ext cx="326141" cy="132206"/>
            </a:xfrm>
            <a:custGeom>
              <a:rect b="b" l="l" r="r" t="t"/>
              <a:pathLst>
                <a:path extrusionOk="0" h="4125" w="10176">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26"/>
            <p:cNvSpPr/>
            <p:nvPr/>
          </p:nvSpPr>
          <p:spPr>
            <a:xfrm>
              <a:off x="5317744" y="4605238"/>
              <a:ext cx="63747" cy="53043"/>
            </a:xfrm>
            <a:custGeom>
              <a:rect b="b" l="l" r="r" t="t"/>
              <a:pathLst>
                <a:path extrusionOk="0" h="1655" w="1989">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26"/>
            <p:cNvSpPr/>
            <p:nvPr/>
          </p:nvSpPr>
          <p:spPr>
            <a:xfrm>
              <a:off x="5317744" y="4642191"/>
              <a:ext cx="302039" cy="28909"/>
            </a:xfrm>
            <a:custGeom>
              <a:rect b="b" l="l" r="r" t="t"/>
              <a:pathLst>
                <a:path extrusionOk="0" h="902" w="9424">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26"/>
            <p:cNvSpPr/>
            <p:nvPr/>
          </p:nvSpPr>
          <p:spPr>
            <a:xfrm>
              <a:off x="5315052" y="4652896"/>
              <a:ext cx="298321" cy="13205"/>
            </a:xfrm>
            <a:custGeom>
              <a:rect b="b" l="l" r="r" t="t"/>
              <a:pathLst>
                <a:path extrusionOk="0" h="412" w="9308">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26"/>
            <p:cNvSpPr/>
            <p:nvPr/>
          </p:nvSpPr>
          <p:spPr>
            <a:xfrm>
              <a:off x="5551228" y="4640044"/>
              <a:ext cx="18236" cy="26794"/>
            </a:xfrm>
            <a:custGeom>
              <a:rect b="b" l="l" r="r" t="t"/>
              <a:pathLst>
                <a:path extrusionOk="0" h="836" w="569">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26"/>
            <p:cNvSpPr/>
            <p:nvPr/>
          </p:nvSpPr>
          <p:spPr>
            <a:xfrm>
              <a:off x="5500333" y="4624436"/>
              <a:ext cx="10769" cy="14070"/>
            </a:xfrm>
            <a:custGeom>
              <a:rect b="b" l="l" r="r" t="t"/>
              <a:pathLst>
                <a:path extrusionOk="0" h="439" w="336">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26"/>
            <p:cNvSpPr/>
            <p:nvPr/>
          </p:nvSpPr>
          <p:spPr>
            <a:xfrm>
              <a:off x="5486423" y="4621199"/>
              <a:ext cx="12339" cy="9327"/>
            </a:xfrm>
            <a:custGeom>
              <a:rect b="b" l="l" r="r" t="t"/>
              <a:pathLst>
                <a:path extrusionOk="0" h="291" w="385">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26"/>
            <p:cNvSpPr/>
            <p:nvPr/>
          </p:nvSpPr>
          <p:spPr>
            <a:xfrm>
              <a:off x="5475718" y="4601488"/>
              <a:ext cx="20897" cy="3814"/>
            </a:xfrm>
            <a:custGeom>
              <a:rect b="b" l="l" r="r" t="t"/>
              <a:pathLst>
                <a:path extrusionOk="0" h="119" w="652">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26"/>
            <p:cNvSpPr/>
            <p:nvPr/>
          </p:nvSpPr>
          <p:spPr>
            <a:xfrm>
              <a:off x="5507320" y="4608539"/>
              <a:ext cx="33749" cy="18140"/>
            </a:xfrm>
            <a:custGeom>
              <a:rect b="b" l="l" r="r" t="t"/>
              <a:pathLst>
                <a:path extrusionOk="0" h="566" w="1053">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26"/>
            <p:cNvSpPr/>
            <p:nvPr/>
          </p:nvSpPr>
          <p:spPr>
            <a:xfrm>
              <a:off x="5496070" y="4602001"/>
              <a:ext cx="16089" cy="21986"/>
            </a:xfrm>
            <a:custGeom>
              <a:rect b="b" l="l" r="r" t="t"/>
              <a:pathLst>
                <a:path extrusionOk="0" h="686" w="502">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26"/>
            <p:cNvSpPr/>
            <p:nvPr/>
          </p:nvSpPr>
          <p:spPr>
            <a:xfrm>
              <a:off x="5320404" y="4604148"/>
              <a:ext cx="61087" cy="53043"/>
            </a:xfrm>
            <a:custGeom>
              <a:rect b="b" l="l" r="r" t="t"/>
              <a:pathLst>
                <a:path extrusionOk="0" h="1655" w="1906">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26"/>
            <p:cNvSpPr/>
            <p:nvPr/>
          </p:nvSpPr>
          <p:spPr>
            <a:xfrm>
              <a:off x="5403958" y="4641550"/>
              <a:ext cx="51440" cy="3878"/>
            </a:xfrm>
            <a:custGeom>
              <a:rect b="b" l="l" r="r" t="t"/>
              <a:pathLst>
                <a:path extrusionOk="0" h="121" w="1605">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26"/>
            <p:cNvSpPr/>
            <p:nvPr/>
          </p:nvSpPr>
          <p:spPr>
            <a:xfrm>
              <a:off x="5369152" y="4640461"/>
              <a:ext cx="5929" cy="10320"/>
            </a:xfrm>
            <a:custGeom>
              <a:rect b="b" l="l" r="r" t="t"/>
              <a:pathLst>
                <a:path extrusionOk="0" h="322" w="185">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26"/>
            <p:cNvSpPr/>
            <p:nvPr/>
          </p:nvSpPr>
          <p:spPr>
            <a:xfrm>
              <a:off x="5356845" y="4623827"/>
              <a:ext cx="6987" cy="7147"/>
            </a:xfrm>
            <a:custGeom>
              <a:rect b="b" l="l" r="r" t="t"/>
              <a:pathLst>
                <a:path extrusionOk="0" h="223" w="218">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26"/>
            <p:cNvSpPr/>
            <p:nvPr/>
          </p:nvSpPr>
          <p:spPr>
            <a:xfrm>
              <a:off x="5338833" y="4614789"/>
              <a:ext cx="10544" cy="4551"/>
            </a:xfrm>
            <a:custGeom>
              <a:rect b="b" l="l" r="r" t="t"/>
              <a:pathLst>
                <a:path extrusionOk="0" h="142" w="329">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26"/>
            <p:cNvSpPr/>
            <p:nvPr/>
          </p:nvSpPr>
          <p:spPr>
            <a:xfrm>
              <a:off x="5325756" y="4611263"/>
              <a:ext cx="5384" cy="2981"/>
            </a:xfrm>
            <a:custGeom>
              <a:rect b="b" l="l" r="r" t="t"/>
              <a:pathLst>
                <a:path extrusionOk="0" h="93" w="168">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26"/>
            <p:cNvSpPr/>
            <p:nvPr/>
          </p:nvSpPr>
          <p:spPr>
            <a:xfrm>
              <a:off x="4361308" y="3309841"/>
              <a:ext cx="879356" cy="1123513"/>
            </a:xfrm>
            <a:custGeom>
              <a:rect b="b" l="l" r="r" t="t"/>
              <a:pathLst>
                <a:path extrusionOk="0" h="35055" w="27437">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26"/>
            <p:cNvSpPr/>
            <p:nvPr/>
          </p:nvSpPr>
          <p:spPr>
            <a:xfrm>
              <a:off x="4868980" y="3141162"/>
              <a:ext cx="697793" cy="1436257"/>
            </a:xfrm>
            <a:custGeom>
              <a:rect b="b" l="l" r="r" t="t"/>
              <a:pathLst>
                <a:path extrusionOk="0" h="44813" w="21772">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26"/>
            <p:cNvSpPr/>
            <p:nvPr/>
          </p:nvSpPr>
          <p:spPr>
            <a:xfrm>
              <a:off x="4089812" y="2745953"/>
              <a:ext cx="2121197" cy="1624230"/>
            </a:xfrm>
            <a:custGeom>
              <a:rect b="b" l="l" r="r" t="t"/>
              <a:pathLst>
                <a:path extrusionOk="0" h="50678" w="66184">
                  <a:moveTo>
                    <a:pt x="62641" y="0"/>
                  </a:moveTo>
                  <a:lnTo>
                    <a:pt x="1" y="4395"/>
                  </a:lnTo>
                  <a:lnTo>
                    <a:pt x="3075" y="50677"/>
                  </a:lnTo>
                  <a:lnTo>
                    <a:pt x="66183" y="46066"/>
                  </a:lnTo>
                  <a:lnTo>
                    <a:pt x="626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26"/>
            <p:cNvSpPr/>
            <p:nvPr/>
          </p:nvSpPr>
          <p:spPr>
            <a:xfrm>
              <a:off x="4087120" y="2743806"/>
              <a:ext cx="2123889" cy="1629037"/>
            </a:xfrm>
            <a:custGeom>
              <a:rect b="b" l="l" r="r" t="t"/>
              <a:pathLst>
                <a:path extrusionOk="0" h="50828" w="66268">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26"/>
            <p:cNvSpPr/>
            <p:nvPr/>
          </p:nvSpPr>
          <p:spPr>
            <a:xfrm>
              <a:off x="5719363" y="2970848"/>
              <a:ext cx="72337" cy="1140147"/>
            </a:xfrm>
            <a:custGeom>
              <a:rect b="b" l="l" r="r" t="t"/>
              <a:pathLst>
                <a:path extrusionOk="0" h="35574" w="2257">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26"/>
            <p:cNvSpPr/>
            <p:nvPr/>
          </p:nvSpPr>
          <p:spPr>
            <a:xfrm>
              <a:off x="5539979" y="2967643"/>
              <a:ext cx="72305" cy="1140115"/>
            </a:xfrm>
            <a:custGeom>
              <a:rect b="b" l="l" r="r" t="t"/>
              <a:pathLst>
                <a:path extrusionOk="0" h="35573" w="2256">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26"/>
            <p:cNvSpPr/>
            <p:nvPr/>
          </p:nvSpPr>
          <p:spPr>
            <a:xfrm>
              <a:off x="4990001" y="2975688"/>
              <a:ext cx="72337" cy="1140115"/>
            </a:xfrm>
            <a:custGeom>
              <a:rect b="b" l="l" r="r" t="t"/>
              <a:pathLst>
                <a:path extrusionOk="0" h="35573" w="2257">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26"/>
            <p:cNvSpPr/>
            <p:nvPr/>
          </p:nvSpPr>
          <p:spPr>
            <a:xfrm>
              <a:off x="5164032" y="2968188"/>
              <a:ext cx="72337" cy="1140115"/>
            </a:xfrm>
            <a:custGeom>
              <a:rect b="b" l="l" r="r" t="t"/>
              <a:pathLst>
                <a:path extrusionOk="0" h="35573" w="2257">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26"/>
            <p:cNvSpPr/>
            <p:nvPr/>
          </p:nvSpPr>
          <p:spPr>
            <a:xfrm>
              <a:off x="5337551" y="2960688"/>
              <a:ext cx="72337" cy="1140660"/>
            </a:xfrm>
            <a:custGeom>
              <a:rect b="b" l="l" r="r" t="t"/>
              <a:pathLst>
                <a:path extrusionOk="0" h="35590" w="2257">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26"/>
            <p:cNvSpPr/>
            <p:nvPr/>
          </p:nvSpPr>
          <p:spPr>
            <a:xfrm>
              <a:off x="4796675" y="3000847"/>
              <a:ext cx="72337" cy="1140659"/>
            </a:xfrm>
            <a:custGeom>
              <a:rect b="b" l="l" r="r" t="t"/>
              <a:pathLst>
                <a:path extrusionOk="0" h="35590" w="2257">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26"/>
            <p:cNvSpPr/>
            <p:nvPr/>
          </p:nvSpPr>
          <p:spPr>
            <a:xfrm>
              <a:off x="4606587" y="3012641"/>
              <a:ext cx="72305" cy="1140115"/>
            </a:xfrm>
            <a:custGeom>
              <a:rect b="b" l="l" r="r" t="t"/>
              <a:pathLst>
                <a:path extrusionOk="0" h="35573" w="2256">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26"/>
            <p:cNvSpPr/>
            <p:nvPr/>
          </p:nvSpPr>
          <p:spPr>
            <a:xfrm>
              <a:off x="4415953" y="3023859"/>
              <a:ext cx="72305" cy="1140147"/>
            </a:xfrm>
            <a:custGeom>
              <a:rect b="b" l="l" r="r" t="t"/>
              <a:pathLst>
                <a:path extrusionOk="0" h="35574" w="2256">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26"/>
            <p:cNvSpPr/>
            <p:nvPr/>
          </p:nvSpPr>
          <p:spPr>
            <a:xfrm>
              <a:off x="4444862" y="2600831"/>
              <a:ext cx="626578" cy="660486"/>
            </a:xfrm>
            <a:custGeom>
              <a:rect b="b" l="l" r="r" t="t"/>
              <a:pathLst>
                <a:path extrusionOk="0" h="20608" w="1955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26"/>
            <p:cNvSpPr/>
            <p:nvPr/>
          </p:nvSpPr>
          <p:spPr>
            <a:xfrm>
              <a:off x="5056953" y="2120177"/>
              <a:ext cx="28300" cy="7115"/>
            </a:xfrm>
            <a:custGeom>
              <a:rect b="b" l="l" r="r" t="t"/>
              <a:pathLst>
                <a:path extrusionOk="0" h="222" w="883">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26"/>
            <p:cNvSpPr/>
            <p:nvPr/>
          </p:nvSpPr>
          <p:spPr>
            <a:xfrm>
              <a:off x="5149161" y="2110915"/>
              <a:ext cx="24550" cy="7948"/>
            </a:xfrm>
            <a:custGeom>
              <a:rect b="b" l="l" r="r" t="t"/>
              <a:pathLst>
                <a:path extrusionOk="0" h="248" w="766">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0" name="Google Shape;2950;p26"/>
          <p:cNvGrpSpPr/>
          <p:nvPr/>
        </p:nvGrpSpPr>
        <p:grpSpPr>
          <a:xfrm>
            <a:off x="5897114" y="2028923"/>
            <a:ext cx="2294716" cy="2635055"/>
            <a:chOff x="5882689" y="2014348"/>
            <a:chExt cx="2294716" cy="2635055"/>
          </a:xfrm>
        </p:grpSpPr>
        <p:sp>
          <p:nvSpPr>
            <p:cNvPr id="2951" name="Google Shape;2951;p26"/>
            <p:cNvSpPr/>
            <p:nvPr/>
          </p:nvSpPr>
          <p:spPr>
            <a:xfrm>
              <a:off x="5882689" y="2014348"/>
              <a:ext cx="2294716" cy="2635055"/>
            </a:xfrm>
            <a:custGeom>
              <a:rect b="b" l="l" r="r" t="t"/>
              <a:pathLst>
                <a:path extrusionOk="0" h="82217" w="71598">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26"/>
            <p:cNvSpPr/>
            <p:nvPr/>
          </p:nvSpPr>
          <p:spPr>
            <a:xfrm>
              <a:off x="5921245" y="2125305"/>
              <a:ext cx="2060687" cy="2492817"/>
            </a:xfrm>
            <a:custGeom>
              <a:rect b="b" l="l" r="r" t="t"/>
              <a:pathLst>
                <a:path extrusionOk="0" h="77779" w="64296">
                  <a:moveTo>
                    <a:pt x="15740" y="0"/>
                  </a:moveTo>
                  <a:lnTo>
                    <a:pt x="1" y="66583"/>
                  </a:lnTo>
                  <a:lnTo>
                    <a:pt x="48890" y="77778"/>
                  </a:lnTo>
                  <a:lnTo>
                    <a:pt x="64295" y="11679"/>
                  </a:lnTo>
                  <a:lnTo>
                    <a:pt x="1574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26"/>
            <p:cNvSpPr/>
            <p:nvPr/>
          </p:nvSpPr>
          <p:spPr>
            <a:xfrm>
              <a:off x="5884292" y="2046045"/>
              <a:ext cx="1936974" cy="2415705"/>
            </a:xfrm>
            <a:custGeom>
              <a:rect b="b" l="l" r="r" t="t"/>
              <a:pathLst>
                <a:path extrusionOk="0" h="75373" w="60436">
                  <a:moveTo>
                    <a:pt x="11212" y="0"/>
                  </a:moveTo>
                  <a:lnTo>
                    <a:pt x="1" y="67486"/>
                  </a:lnTo>
                  <a:lnTo>
                    <a:pt x="49542" y="75372"/>
                  </a:lnTo>
                  <a:lnTo>
                    <a:pt x="60436" y="8371"/>
                  </a:lnTo>
                  <a:lnTo>
                    <a:pt x="1121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26"/>
            <p:cNvSpPr/>
            <p:nvPr/>
          </p:nvSpPr>
          <p:spPr>
            <a:xfrm>
              <a:off x="5943745" y="2159566"/>
              <a:ext cx="1666536" cy="2229334"/>
            </a:xfrm>
            <a:custGeom>
              <a:rect b="b" l="l" r="r" t="t"/>
              <a:pathLst>
                <a:path extrusionOk="0" h="69558" w="51998">
                  <a:moveTo>
                    <a:pt x="2089" y="0"/>
                  </a:moveTo>
                  <a:lnTo>
                    <a:pt x="1" y="68372"/>
                  </a:lnTo>
                  <a:lnTo>
                    <a:pt x="50126" y="69558"/>
                  </a:lnTo>
                  <a:lnTo>
                    <a:pt x="51998" y="1705"/>
                  </a:lnTo>
                  <a:lnTo>
                    <a:pt x="20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26"/>
            <p:cNvSpPr/>
            <p:nvPr/>
          </p:nvSpPr>
          <p:spPr>
            <a:xfrm>
              <a:off x="5941084" y="2159566"/>
              <a:ext cx="1671343" cy="2232026"/>
            </a:xfrm>
            <a:custGeom>
              <a:rect b="b" l="l" r="r" t="t"/>
              <a:pathLst>
                <a:path extrusionOk="0" h="69642" w="52148">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26"/>
            <p:cNvSpPr/>
            <p:nvPr/>
          </p:nvSpPr>
          <p:spPr>
            <a:xfrm>
              <a:off x="6150467" y="2608587"/>
              <a:ext cx="1234374" cy="22467"/>
            </a:xfrm>
            <a:custGeom>
              <a:rect b="b" l="l" r="r" t="t"/>
              <a:pathLst>
                <a:path extrusionOk="0" h="701" w="38514">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26"/>
            <p:cNvSpPr/>
            <p:nvPr/>
          </p:nvSpPr>
          <p:spPr>
            <a:xfrm>
              <a:off x="6161685" y="2802425"/>
              <a:ext cx="1234919" cy="22499"/>
            </a:xfrm>
            <a:custGeom>
              <a:rect b="b" l="l" r="r" t="t"/>
              <a:pathLst>
                <a:path extrusionOk="0" h="702" w="38531">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26"/>
            <p:cNvSpPr/>
            <p:nvPr/>
          </p:nvSpPr>
          <p:spPr>
            <a:xfrm>
              <a:off x="6178286" y="3396568"/>
              <a:ext cx="1234919" cy="22756"/>
            </a:xfrm>
            <a:custGeom>
              <a:rect b="b" l="l" r="r" t="t"/>
              <a:pathLst>
                <a:path extrusionOk="0" h="710" w="38531">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26"/>
            <p:cNvSpPr/>
            <p:nvPr/>
          </p:nvSpPr>
          <p:spPr>
            <a:xfrm>
              <a:off x="6178286" y="3208595"/>
              <a:ext cx="1234919" cy="22788"/>
            </a:xfrm>
            <a:custGeom>
              <a:rect b="b" l="l" r="r" t="t"/>
              <a:pathLst>
                <a:path extrusionOk="0" h="711" w="38531">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26"/>
            <p:cNvSpPr/>
            <p:nvPr/>
          </p:nvSpPr>
          <p:spPr>
            <a:xfrm>
              <a:off x="6178286" y="3020654"/>
              <a:ext cx="1234919" cy="22756"/>
            </a:xfrm>
            <a:custGeom>
              <a:rect b="b" l="l" r="r" t="t"/>
              <a:pathLst>
                <a:path extrusionOk="0" h="710" w="38531">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26"/>
            <p:cNvSpPr/>
            <p:nvPr/>
          </p:nvSpPr>
          <p:spPr>
            <a:xfrm>
              <a:off x="6159569" y="3606496"/>
              <a:ext cx="1234919" cy="22531"/>
            </a:xfrm>
            <a:custGeom>
              <a:rect b="b" l="l" r="r" t="t"/>
              <a:pathLst>
                <a:path extrusionOk="0" h="703" w="38531">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26"/>
            <p:cNvSpPr/>
            <p:nvPr/>
          </p:nvSpPr>
          <p:spPr>
            <a:xfrm>
              <a:off x="6156332" y="3812673"/>
              <a:ext cx="1234406" cy="22756"/>
            </a:xfrm>
            <a:custGeom>
              <a:rect b="b" l="l" r="r" t="t"/>
              <a:pathLst>
                <a:path extrusionOk="0" h="710" w="38515">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26"/>
            <p:cNvSpPr/>
            <p:nvPr/>
          </p:nvSpPr>
          <p:spPr>
            <a:xfrm>
              <a:off x="6152582" y="4018819"/>
              <a:ext cx="1234919" cy="22788"/>
            </a:xfrm>
            <a:custGeom>
              <a:rect b="b" l="l" r="r" t="t"/>
              <a:pathLst>
                <a:path extrusionOk="0" h="711" w="38531">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4" name="Google Shape;2964;p26"/>
          <p:cNvSpPr txBox="1"/>
          <p:nvPr>
            <p:ph idx="1" type="subTitle"/>
          </p:nvPr>
        </p:nvSpPr>
        <p:spPr>
          <a:xfrm>
            <a:off x="720000" y="1767600"/>
            <a:ext cx="3006000" cy="90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Do you have any questions?</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
        <p:nvSpPr>
          <p:cNvPr id="2965" name="Google Shape;2965;p26"/>
          <p:cNvSpPr/>
          <p:nvPr/>
        </p:nvSpPr>
        <p:spPr>
          <a:xfrm>
            <a:off x="728725" y="3785100"/>
            <a:ext cx="2844000" cy="65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Google Shape;2055;p7"/>
          <p:cNvSpPr txBox="1"/>
          <p:nvPr>
            <p:ph type="title"/>
          </p:nvPr>
        </p:nvSpPr>
        <p:spPr>
          <a:xfrm>
            <a:off x="720000" y="401825"/>
            <a:ext cx="7704000" cy="45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ABOUT THE PROJECT</a:t>
            </a:r>
            <a:endParaRPr/>
          </a:p>
        </p:txBody>
      </p:sp>
      <p:grpSp>
        <p:nvGrpSpPr>
          <p:cNvPr id="2056" name="Google Shape;2056;p7"/>
          <p:cNvGrpSpPr/>
          <p:nvPr/>
        </p:nvGrpSpPr>
        <p:grpSpPr>
          <a:xfrm>
            <a:off x="7166359" y="1663770"/>
            <a:ext cx="1404877" cy="3025504"/>
            <a:chOff x="7068759" y="1663770"/>
            <a:chExt cx="1404877" cy="3025504"/>
          </a:xfrm>
        </p:grpSpPr>
        <p:sp>
          <p:nvSpPr>
            <p:cNvPr id="2057" name="Google Shape;2057;p7"/>
            <p:cNvSpPr/>
            <p:nvPr/>
          </p:nvSpPr>
          <p:spPr>
            <a:xfrm>
              <a:off x="7948531" y="1770202"/>
              <a:ext cx="270618" cy="481846"/>
            </a:xfrm>
            <a:custGeom>
              <a:rect b="b" l="l" r="r" t="t"/>
              <a:pathLst>
                <a:path extrusionOk="0" h="15026" w="8439">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7"/>
            <p:cNvSpPr/>
            <p:nvPr/>
          </p:nvSpPr>
          <p:spPr>
            <a:xfrm>
              <a:off x="7956195" y="1898921"/>
              <a:ext cx="27738" cy="20491"/>
            </a:xfrm>
            <a:custGeom>
              <a:rect b="b" l="l" r="r" t="t"/>
              <a:pathLst>
                <a:path extrusionOk="0" h="639" w="865">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7"/>
            <p:cNvSpPr/>
            <p:nvPr/>
          </p:nvSpPr>
          <p:spPr>
            <a:xfrm>
              <a:off x="7959241" y="1890294"/>
              <a:ext cx="37006" cy="10422"/>
            </a:xfrm>
            <a:custGeom>
              <a:rect b="b" l="l" r="r" t="t"/>
              <a:pathLst>
                <a:path extrusionOk="0" h="325" w="1154">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7"/>
            <p:cNvSpPr/>
            <p:nvPr/>
          </p:nvSpPr>
          <p:spPr>
            <a:xfrm>
              <a:off x="8064262" y="1903153"/>
              <a:ext cx="26905" cy="20748"/>
            </a:xfrm>
            <a:custGeom>
              <a:rect b="b" l="l" r="r" t="t"/>
              <a:pathLst>
                <a:path extrusionOk="0" h="647" w="839">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7"/>
            <p:cNvSpPr/>
            <p:nvPr/>
          </p:nvSpPr>
          <p:spPr>
            <a:xfrm>
              <a:off x="8065353" y="1894591"/>
              <a:ext cx="36974" cy="10422"/>
            </a:xfrm>
            <a:custGeom>
              <a:rect b="b" l="l" r="r" t="t"/>
              <a:pathLst>
                <a:path extrusionOk="0" h="325" w="1153">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7"/>
            <p:cNvSpPr/>
            <p:nvPr/>
          </p:nvSpPr>
          <p:spPr>
            <a:xfrm>
              <a:off x="8001025" y="1900524"/>
              <a:ext cx="32741" cy="85813"/>
            </a:xfrm>
            <a:custGeom>
              <a:rect b="b" l="l" r="r" t="t"/>
              <a:pathLst>
                <a:path extrusionOk="0" h="2676" w="1021">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7"/>
            <p:cNvSpPr/>
            <p:nvPr/>
          </p:nvSpPr>
          <p:spPr>
            <a:xfrm>
              <a:off x="8020875" y="2078947"/>
              <a:ext cx="92707" cy="45087"/>
            </a:xfrm>
            <a:custGeom>
              <a:rect b="b" l="l" r="r" t="t"/>
              <a:pathLst>
                <a:path extrusionOk="0" h="1406" w="2891">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7"/>
            <p:cNvSpPr/>
            <p:nvPr/>
          </p:nvSpPr>
          <p:spPr>
            <a:xfrm>
              <a:off x="7943945" y="1663770"/>
              <a:ext cx="311632" cy="297362"/>
            </a:xfrm>
            <a:custGeom>
              <a:rect b="b" l="l" r="r" t="t"/>
              <a:pathLst>
                <a:path extrusionOk="0" h="9273" w="9718">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7"/>
            <p:cNvSpPr/>
            <p:nvPr/>
          </p:nvSpPr>
          <p:spPr>
            <a:xfrm>
              <a:off x="8197407" y="1898151"/>
              <a:ext cx="73499" cy="94054"/>
            </a:xfrm>
            <a:custGeom>
              <a:rect b="b" l="l" r="r" t="t"/>
              <a:pathLst>
                <a:path extrusionOk="0" h="2933" w="2292">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7"/>
            <p:cNvSpPr/>
            <p:nvPr/>
          </p:nvSpPr>
          <p:spPr>
            <a:xfrm>
              <a:off x="8218571" y="1919604"/>
              <a:ext cx="31105" cy="52366"/>
            </a:xfrm>
            <a:custGeom>
              <a:rect b="b" l="l" r="r" t="t"/>
              <a:pathLst>
                <a:path extrusionOk="0" h="1633" w="97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7"/>
            <p:cNvSpPr/>
            <p:nvPr/>
          </p:nvSpPr>
          <p:spPr>
            <a:xfrm>
              <a:off x="8065353" y="1847484"/>
              <a:ext cx="52527" cy="15392"/>
            </a:xfrm>
            <a:custGeom>
              <a:rect b="b" l="l" r="r" t="t"/>
              <a:pathLst>
                <a:path extrusionOk="0" h="480" w="1638">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7"/>
            <p:cNvSpPr/>
            <p:nvPr/>
          </p:nvSpPr>
          <p:spPr>
            <a:xfrm>
              <a:off x="7969439" y="1857201"/>
              <a:ext cx="32164" cy="15392"/>
            </a:xfrm>
            <a:custGeom>
              <a:rect b="b" l="l" r="r" t="t"/>
              <a:pathLst>
                <a:path extrusionOk="0" h="480" w="1003">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7"/>
            <p:cNvSpPr/>
            <p:nvPr/>
          </p:nvSpPr>
          <p:spPr>
            <a:xfrm>
              <a:off x="8016578" y="1991018"/>
              <a:ext cx="46113" cy="22223"/>
            </a:xfrm>
            <a:custGeom>
              <a:rect b="b" l="l" r="r" t="t"/>
              <a:pathLst>
                <a:path extrusionOk="0" h="693" w="1438">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7"/>
            <p:cNvSpPr/>
            <p:nvPr/>
          </p:nvSpPr>
          <p:spPr>
            <a:xfrm>
              <a:off x="7935672" y="4547407"/>
              <a:ext cx="303294" cy="132375"/>
            </a:xfrm>
            <a:custGeom>
              <a:rect b="b" l="l" r="r" t="t"/>
              <a:pathLst>
                <a:path extrusionOk="0" h="4128" w="9458">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7"/>
            <p:cNvSpPr/>
            <p:nvPr/>
          </p:nvSpPr>
          <p:spPr>
            <a:xfrm>
              <a:off x="7957638" y="4650280"/>
              <a:ext cx="279725" cy="29823"/>
            </a:xfrm>
            <a:custGeom>
              <a:rect b="b" l="l" r="r" t="t"/>
              <a:pathLst>
                <a:path extrusionOk="0" h="930" w="8723">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7"/>
            <p:cNvSpPr/>
            <p:nvPr/>
          </p:nvSpPr>
          <p:spPr>
            <a:xfrm>
              <a:off x="7963538" y="4669007"/>
              <a:ext cx="276486" cy="6157"/>
            </a:xfrm>
            <a:custGeom>
              <a:rect b="b" l="l" r="r" t="t"/>
              <a:pathLst>
                <a:path extrusionOk="0" h="192" w="8622">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7"/>
            <p:cNvSpPr/>
            <p:nvPr/>
          </p:nvSpPr>
          <p:spPr>
            <a:xfrm>
              <a:off x="8005322" y="4648677"/>
              <a:ext cx="16098" cy="25750"/>
            </a:xfrm>
            <a:custGeom>
              <a:rect b="b" l="l" r="r" t="t"/>
              <a:pathLst>
                <a:path extrusionOk="0" h="803" w="502">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7"/>
            <p:cNvSpPr/>
            <p:nvPr/>
          </p:nvSpPr>
          <p:spPr>
            <a:xfrm>
              <a:off x="8059965" y="4636876"/>
              <a:ext cx="9684" cy="13949"/>
            </a:xfrm>
            <a:custGeom>
              <a:rect b="b" l="l" r="r" t="t"/>
              <a:pathLst>
                <a:path extrusionOk="0" h="435" w="302">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7"/>
            <p:cNvSpPr/>
            <p:nvPr/>
          </p:nvSpPr>
          <p:spPr>
            <a:xfrm>
              <a:off x="8071766" y="4634631"/>
              <a:ext cx="10743" cy="9332"/>
            </a:xfrm>
            <a:custGeom>
              <a:rect b="b" l="l" r="r" t="t"/>
              <a:pathLst>
                <a:path extrusionOk="0" h="291" w="335">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7"/>
            <p:cNvSpPr/>
            <p:nvPr/>
          </p:nvSpPr>
          <p:spPr>
            <a:xfrm>
              <a:off x="8073915" y="4627544"/>
              <a:ext cx="17188" cy="2084"/>
            </a:xfrm>
            <a:custGeom>
              <a:rect b="b" l="l" r="r" t="t"/>
              <a:pathLst>
                <a:path extrusionOk="0" h="65" w="536">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7"/>
            <p:cNvSpPr/>
            <p:nvPr/>
          </p:nvSpPr>
          <p:spPr>
            <a:xfrm>
              <a:off x="8074460" y="4617892"/>
              <a:ext cx="19305" cy="2662"/>
            </a:xfrm>
            <a:custGeom>
              <a:rect b="b" l="l" r="r" t="t"/>
              <a:pathLst>
                <a:path extrusionOk="0" h="83" w="602">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7"/>
            <p:cNvSpPr/>
            <p:nvPr/>
          </p:nvSpPr>
          <p:spPr>
            <a:xfrm>
              <a:off x="8033189" y="4621419"/>
              <a:ext cx="30560" cy="17637"/>
            </a:xfrm>
            <a:custGeom>
              <a:rect b="b" l="l" r="r" t="t"/>
              <a:pathLst>
                <a:path extrusionOk="0" h="550" w="953">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7"/>
            <p:cNvSpPr/>
            <p:nvPr/>
          </p:nvSpPr>
          <p:spPr>
            <a:xfrm>
              <a:off x="8059452" y="4616513"/>
              <a:ext cx="15553" cy="20395"/>
            </a:xfrm>
            <a:custGeom>
              <a:rect b="b" l="l" r="r" t="t"/>
              <a:pathLst>
                <a:path extrusionOk="0" h="636" w="485">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7"/>
            <p:cNvSpPr/>
            <p:nvPr/>
          </p:nvSpPr>
          <p:spPr>
            <a:xfrm>
              <a:off x="8178391" y="4627352"/>
              <a:ext cx="58972" cy="46530"/>
            </a:xfrm>
            <a:custGeom>
              <a:rect b="b" l="l" r="r" t="t"/>
              <a:pathLst>
                <a:path extrusionOk="0" h="1451" w="1839">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7"/>
            <p:cNvSpPr/>
            <p:nvPr/>
          </p:nvSpPr>
          <p:spPr>
            <a:xfrm>
              <a:off x="8220175" y="4560780"/>
              <a:ext cx="2726" cy="67021"/>
            </a:xfrm>
            <a:custGeom>
              <a:rect b="b" l="l" r="r" t="t"/>
              <a:pathLst>
                <a:path extrusionOk="0" h="2090" w="85">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7"/>
            <p:cNvSpPr/>
            <p:nvPr/>
          </p:nvSpPr>
          <p:spPr>
            <a:xfrm>
              <a:off x="8110889" y="4658072"/>
              <a:ext cx="47716" cy="2533"/>
            </a:xfrm>
            <a:custGeom>
              <a:rect b="b" l="l" r="r" t="t"/>
              <a:pathLst>
                <a:path extrusionOk="0" h="79" w="1488">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7"/>
            <p:cNvSpPr/>
            <p:nvPr/>
          </p:nvSpPr>
          <p:spPr>
            <a:xfrm>
              <a:off x="8184836" y="4658842"/>
              <a:ext cx="5900" cy="9139"/>
            </a:xfrm>
            <a:custGeom>
              <a:rect b="b" l="l" r="r" t="t"/>
              <a:pathLst>
                <a:path extrusionOk="0" h="285" w="184">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7"/>
            <p:cNvSpPr/>
            <p:nvPr/>
          </p:nvSpPr>
          <p:spPr>
            <a:xfrm>
              <a:off x="8196060" y="4644251"/>
              <a:ext cx="7023" cy="6189"/>
            </a:xfrm>
            <a:custGeom>
              <a:rect b="b" l="l" r="r" t="t"/>
              <a:pathLst>
                <a:path extrusionOk="0" h="193" w="219">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7"/>
            <p:cNvSpPr/>
            <p:nvPr/>
          </p:nvSpPr>
          <p:spPr>
            <a:xfrm>
              <a:off x="8210009" y="4636651"/>
              <a:ext cx="10037" cy="4105"/>
            </a:xfrm>
            <a:custGeom>
              <a:rect b="b" l="l" r="r" t="t"/>
              <a:pathLst>
                <a:path extrusionOk="0" h="128" w="313">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7"/>
            <p:cNvSpPr/>
            <p:nvPr/>
          </p:nvSpPr>
          <p:spPr>
            <a:xfrm>
              <a:off x="8227165" y="4634342"/>
              <a:ext cx="5387" cy="2437"/>
            </a:xfrm>
            <a:custGeom>
              <a:rect b="b" l="l" r="r" t="t"/>
              <a:pathLst>
                <a:path extrusionOk="0" h="76" w="168">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7"/>
            <p:cNvSpPr/>
            <p:nvPr/>
          </p:nvSpPr>
          <p:spPr>
            <a:xfrm>
              <a:off x="7804836" y="4480964"/>
              <a:ext cx="286267" cy="207926"/>
            </a:xfrm>
            <a:custGeom>
              <a:rect b="b" l="l" r="r" t="t"/>
              <a:pathLst>
                <a:path extrusionOk="0" h="6484" w="8927">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7"/>
            <p:cNvSpPr/>
            <p:nvPr/>
          </p:nvSpPr>
          <p:spPr>
            <a:xfrm>
              <a:off x="7823692" y="4597753"/>
              <a:ext cx="267411" cy="91521"/>
            </a:xfrm>
            <a:custGeom>
              <a:rect b="b" l="l" r="r" t="t"/>
              <a:pathLst>
                <a:path extrusionOk="0" h="2854" w="8339">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7"/>
            <p:cNvSpPr/>
            <p:nvPr/>
          </p:nvSpPr>
          <p:spPr>
            <a:xfrm>
              <a:off x="7831196" y="4596695"/>
              <a:ext cx="260965" cy="90046"/>
            </a:xfrm>
            <a:custGeom>
              <a:rect b="b" l="l" r="r" t="t"/>
              <a:pathLst>
                <a:path extrusionOk="0" h="2808" w="8138">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7"/>
            <p:cNvSpPr/>
            <p:nvPr/>
          </p:nvSpPr>
          <p:spPr>
            <a:xfrm>
              <a:off x="7863327" y="4652942"/>
              <a:ext cx="23089" cy="19337"/>
            </a:xfrm>
            <a:custGeom>
              <a:rect b="b" l="l" r="r" t="t"/>
              <a:pathLst>
                <a:path extrusionOk="0" h="603" w="72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7"/>
            <p:cNvSpPr/>
            <p:nvPr/>
          </p:nvSpPr>
          <p:spPr>
            <a:xfrm>
              <a:off x="7911012" y="4623407"/>
              <a:ext cx="12891" cy="10294"/>
            </a:xfrm>
            <a:custGeom>
              <a:rect b="b" l="l" r="r" t="t"/>
              <a:pathLst>
                <a:path extrusionOk="0" h="321" w="402">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7"/>
            <p:cNvSpPr/>
            <p:nvPr/>
          </p:nvSpPr>
          <p:spPr>
            <a:xfrm>
              <a:off x="7921209" y="4616898"/>
              <a:ext cx="12891" cy="5740"/>
            </a:xfrm>
            <a:custGeom>
              <a:rect b="b" l="l" r="r" t="t"/>
              <a:pathLst>
                <a:path extrusionOk="0" h="179" w="402">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7"/>
            <p:cNvSpPr/>
            <p:nvPr/>
          </p:nvSpPr>
          <p:spPr>
            <a:xfrm>
              <a:off x="7920664" y="4605257"/>
              <a:ext cx="16643" cy="5932"/>
            </a:xfrm>
            <a:custGeom>
              <a:rect b="b" l="l" r="r" t="t"/>
              <a:pathLst>
                <a:path extrusionOk="0" h="185" w="519">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7"/>
            <p:cNvSpPr/>
            <p:nvPr/>
          </p:nvSpPr>
          <p:spPr>
            <a:xfrm>
              <a:off x="7918516" y="4594001"/>
              <a:ext cx="17733" cy="7600"/>
            </a:xfrm>
            <a:custGeom>
              <a:rect b="b" l="l" r="r" t="t"/>
              <a:pathLst>
                <a:path extrusionOk="0" h="237" w="553">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7"/>
            <p:cNvSpPr/>
            <p:nvPr/>
          </p:nvSpPr>
          <p:spPr>
            <a:xfrm>
              <a:off x="7881542" y="4613627"/>
              <a:ext cx="32196" cy="12795"/>
            </a:xfrm>
            <a:custGeom>
              <a:rect b="b" l="l" r="r" t="t"/>
              <a:pathLst>
                <a:path extrusionOk="0" h="399" w="1004">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7"/>
            <p:cNvSpPr/>
            <p:nvPr/>
          </p:nvSpPr>
          <p:spPr>
            <a:xfrm>
              <a:off x="7907260" y="4600447"/>
              <a:ext cx="12378" cy="22543"/>
            </a:xfrm>
            <a:custGeom>
              <a:rect b="b" l="l" r="r" t="t"/>
              <a:pathLst>
                <a:path extrusionOk="0" h="703" w="386">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7"/>
            <p:cNvSpPr/>
            <p:nvPr/>
          </p:nvSpPr>
          <p:spPr>
            <a:xfrm>
              <a:off x="8032131" y="4555424"/>
              <a:ext cx="42361" cy="62724"/>
            </a:xfrm>
            <a:custGeom>
              <a:rect b="b" l="l" r="r" t="t"/>
              <a:pathLst>
                <a:path extrusionOk="0" h="1956" w="1321">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7"/>
            <p:cNvSpPr/>
            <p:nvPr/>
          </p:nvSpPr>
          <p:spPr>
            <a:xfrm>
              <a:off x="8036396" y="4497029"/>
              <a:ext cx="22543" cy="63269"/>
            </a:xfrm>
            <a:custGeom>
              <a:rect b="b" l="l" r="r" t="t"/>
              <a:pathLst>
                <a:path extrusionOk="0" h="1973" w="703">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7"/>
            <p:cNvSpPr/>
            <p:nvPr/>
          </p:nvSpPr>
          <p:spPr>
            <a:xfrm>
              <a:off x="7965687" y="4610580"/>
              <a:ext cx="45023" cy="15617"/>
            </a:xfrm>
            <a:custGeom>
              <a:rect b="b" l="l" r="r" t="t"/>
              <a:pathLst>
                <a:path extrusionOk="0" h="487" w="1404">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7"/>
            <p:cNvSpPr/>
            <p:nvPr/>
          </p:nvSpPr>
          <p:spPr>
            <a:xfrm>
              <a:off x="8037999" y="4599902"/>
              <a:ext cx="3271" cy="10294"/>
            </a:xfrm>
            <a:custGeom>
              <a:rect b="b" l="l" r="r" t="t"/>
              <a:pathLst>
                <a:path extrusionOk="0" h="321" w="102">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7"/>
            <p:cNvSpPr/>
            <p:nvPr/>
          </p:nvSpPr>
          <p:spPr>
            <a:xfrm>
              <a:off x="8042841" y="4582104"/>
              <a:ext cx="4842" cy="7760"/>
            </a:xfrm>
            <a:custGeom>
              <a:rect b="b" l="l" r="r" t="t"/>
              <a:pathLst>
                <a:path extrusionOk="0" h="242" w="151">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7"/>
            <p:cNvSpPr/>
            <p:nvPr/>
          </p:nvSpPr>
          <p:spPr>
            <a:xfrm>
              <a:off x="8053007" y="4569598"/>
              <a:ext cx="8081" cy="6317"/>
            </a:xfrm>
            <a:custGeom>
              <a:rect b="b" l="l" r="r" t="t"/>
              <a:pathLst>
                <a:path extrusionOk="0" h="197" w="252">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7"/>
            <p:cNvSpPr/>
            <p:nvPr/>
          </p:nvSpPr>
          <p:spPr>
            <a:xfrm>
              <a:off x="8067469" y="4562736"/>
              <a:ext cx="4874" cy="3656"/>
            </a:xfrm>
            <a:custGeom>
              <a:rect b="b" l="l" r="r" t="t"/>
              <a:pathLst>
                <a:path extrusionOk="0" h="114" w="152">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7"/>
            <p:cNvSpPr/>
            <p:nvPr/>
          </p:nvSpPr>
          <p:spPr>
            <a:xfrm>
              <a:off x="7568659" y="3007494"/>
              <a:ext cx="723892" cy="1610109"/>
            </a:xfrm>
            <a:custGeom>
              <a:rect b="b" l="l" r="r" t="t"/>
              <a:pathLst>
                <a:path extrusionOk="0" h="50210" w="22574">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7"/>
            <p:cNvSpPr/>
            <p:nvPr/>
          </p:nvSpPr>
          <p:spPr>
            <a:xfrm>
              <a:off x="8021388" y="4208775"/>
              <a:ext cx="4874" cy="397605"/>
            </a:xfrm>
            <a:custGeom>
              <a:rect b="b" l="l" r="r" t="t"/>
              <a:pathLst>
                <a:path extrusionOk="0" h="12399" w="152">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7"/>
            <p:cNvSpPr/>
            <p:nvPr/>
          </p:nvSpPr>
          <p:spPr>
            <a:xfrm>
              <a:off x="8137665" y="3029460"/>
              <a:ext cx="152192" cy="105117"/>
            </a:xfrm>
            <a:custGeom>
              <a:rect b="b" l="l" r="r" t="t"/>
              <a:pathLst>
                <a:path extrusionOk="0" h="3278" w="4746">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7"/>
            <p:cNvSpPr/>
            <p:nvPr/>
          </p:nvSpPr>
          <p:spPr>
            <a:xfrm>
              <a:off x="7980149" y="3032154"/>
              <a:ext cx="36461" cy="195932"/>
            </a:xfrm>
            <a:custGeom>
              <a:rect b="b" l="l" r="r" t="t"/>
              <a:pathLst>
                <a:path extrusionOk="0" h="6110" w="1137">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7"/>
            <p:cNvSpPr/>
            <p:nvPr/>
          </p:nvSpPr>
          <p:spPr>
            <a:xfrm>
              <a:off x="7789412" y="3038054"/>
              <a:ext cx="124871" cy="94727"/>
            </a:xfrm>
            <a:custGeom>
              <a:rect b="b" l="l" r="r" t="t"/>
              <a:pathLst>
                <a:path extrusionOk="0" h="2954" w="3894">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7"/>
            <p:cNvSpPr/>
            <p:nvPr/>
          </p:nvSpPr>
          <p:spPr>
            <a:xfrm>
              <a:off x="7668838" y="2169506"/>
              <a:ext cx="735693" cy="846614"/>
            </a:xfrm>
            <a:custGeom>
              <a:rect b="b" l="l" r="r" t="t"/>
              <a:pathLst>
                <a:path extrusionOk="0" h="26401" w="22942">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7"/>
            <p:cNvSpPr/>
            <p:nvPr/>
          </p:nvSpPr>
          <p:spPr>
            <a:xfrm>
              <a:off x="7902450" y="2505958"/>
              <a:ext cx="269014" cy="146516"/>
            </a:xfrm>
            <a:custGeom>
              <a:rect b="b" l="l" r="r" t="t"/>
              <a:pathLst>
                <a:path extrusionOk="0" h="4569" w="8389">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7"/>
            <p:cNvSpPr/>
            <p:nvPr/>
          </p:nvSpPr>
          <p:spPr>
            <a:xfrm>
              <a:off x="7807626" y="2785491"/>
              <a:ext cx="506891" cy="173966"/>
            </a:xfrm>
            <a:custGeom>
              <a:rect b="b" l="l" r="r" t="t"/>
              <a:pathLst>
                <a:path extrusionOk="0" h="5425" w="15807">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7"/>
            <p:cNvSpPr/>
            <p:nvPr/>
          </p:nvSpPr>
          <p:spPr>
            <a:xfrm>
              <a:off x="7750290" y="2283346"/>
              <a:ext cx="447438" cy="157323"/>
            </a:xfrm>
            <a:custGeom>
              <a:rect b="b" l="l" r="r" t="t"/>
              <a:pathLst>
                <a:path extrusionOk="0" h="4906" w="13953">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7"/>
            <p:cNvSpPr/>
            <p:nvPr/>
          </p:nvSpPr>
          <p:spPr>
            <a:xfrm>
              <a:off x="7068759" y="2434191"/>
              <a:ext cx="844433" cy="396899"/>
            </a:xfrm>
            <a:custGeom>
              <a:rect b="b" l="l" r="r" t="t"/>
              <a:pathLst>
                <a:path extrusionOk="0" h="12377" w="26333">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7"/>
            <p:cNvSpPr/>
            <p:nvPr/>
          </p:nvSpPr>
          <p:spPr>
            <a:xfrm>
              <a:off x="8006413" y="3047161"/>
              <a:ext cx="34312" cy="32164"/>
            </a:xfrm>
            <a:custGeom>
              <a:rect b="b" l="l" r="r" t="t"/>
              <a:pathLst>
                <a:path extrusionOk="0" h="1003" w="107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7"/>
            <p:cNvSpPr/>
            <p:nvPr/>
          </p:nvSpPr>
          <p:spPr>
            <a:xfrm>
              <a:off x="7300222" y="2403118"/>
              <a:ext cx="704587" cy="427620"/>
            </a:xfrm>
            <a:custGeom>
              <a:rect b="b" l="l" r="r" t="t"/>
              <a:pathLst>
                <a:path extrusionOk="0" h="13335" w="21972">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7"/>
            <p:cNvSpPr/>
            <p:nvPr/>
          </p:nvSpPr>
          <p:spPr>
            <a:xfrm>
              <a:off x="7316288" y="2424539"/>
              <a:ext cx="560476" cy="367622"/>
            </a:xfrm>
            <a:custGeom>
              <a:rect b="b" l="l" r="r" t="t"/>
              <a:pathLst>
                <a:path extrusionOk="0" h="11464" w="17478">
                  <a:moveTo>
                    <a:pt x="1872" y="1"/>
                  </a:moveTo>
                  <a:lnTo>
                    <a:pt x="0" y="11379"/>
                  </a:lnTo>
                  <a:lnTo>
                    <a:pt x="15606" y="11463"/>
                  </a:lnTo>
                  <a:lnTo>
                    <a:pt x="17478" y="51"/>
                  </a:lnTo>
                  <a:lnTo>
                    <a:pt x="187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7"/>
            <p:cNvSpPr/>
            <p:nvPr/>
          </p:nvSpPr>
          <p:spPr>
            <a:xfrm>
              <a:off x="7313081" y="2422422"/>
              <a:ext cx="564228" cy="371855"/>
            </a:xfrm>
            <a:custGeom>
              <a:rect b="b" l="l" r="r" t="t"/>
              <a:pathLst>
                <a:path extrusionOk="0" h="11596" w="17595">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7"/>
            <p:cNvSpPr/>
            <p:nvPr/>
          </p:nvSpPr>
          <p:spPr>
            <a:xfrm>
              <a:off x="7418102" y="2472223"/>
              <a:ext cx="46081" cy="264749"/>
            </a:xfrm>
            <a:custGeom>
              <a:rect b="b" l="l" r="r" t="t"/>
              <a:pathLst>
                <a:path extrusionOk="0" h="8256" w="1437">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7"/>
            <p:cNvSpPr/>
            <p:nvPr/>
          </p:nvSpPr>
          <p:spPr>
            <a:xfrm>
              <a:off x="7473290" y="2483479"/>
              <a:ext cx="43965" cy="250255"/>
            </a:xfrm>
            <a:custGeom>
              <a:rect b="b" l="l" r="r" t="t"/>
              <a:pathLst>
                <a:path extrusionOk="0" h="7804" w="1371">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7"/>
            <p:cNvSpPr/>
            <p:nvPr/>
          </p:nvSpPr>
          <p:spPr>
            <a:xfrm>
              <a:off x="7531685" y="2478669"/>
              <a:ext cx="43419" cy="250255"/>
            </a:xfrm>
            <a:custGeom>
              <a:rect b="b" l="l" r="r" t="t"/>
              <a:pathLst>
                <a:path extrusionOk="0" h="7804" w="1354">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7"/>
            <p:cNvSpPr/>
            <p:nvPr/>
          </p:nvSpPr>
          <p:spPr>
            <a:xfrm>
              <a:off x="7586874" y="2482421"/>
              <a:ext cx="43965" cy="250255"/>
            </a:xfrm>
            <a:custGeom>
              <a:rect b="b" l="l" r="r" t="t"/>
              <a:pathLst>
                <a:path extrusionOk="0" h="7804" w="1371">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7"/>
            <p:cNvSpPr/>
            <p:nvPr/>
          </p:nvSpPr>
          <p:spPr>
            <a:xfrm>
              <a:off x="7649020" y="2488834"/>
              <a:ext cx="43419" cy="250800"/>
            </a:xfrm>
            <a:custGeom>
              <a:rect b="b" l="l" r="r" t="t"/>
              <a:pathLst>
                <a:path extrusionOk="0" h="7821" w="1354">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7"/>
            <p:cNvSpPr/>
            <p:nvPr/>
          </p:nvSpPr>
          <p:spPr>
            <a:xfrm>
              <a:off x="7697763" y="2485114"/>
              <a:ext cx="43451" cy="250255"/>
            </a:xfrm>
            <a:custGeom>
              <a:rect b="b" l="l" r="r" t="t"/>
              <a:pathLst>
                <a:path extrusionOk="0" h="7804" w="1355">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7"/>
            <p:cNvSpPr/>
            <p:nvPr/>
          </p:nvSpPr>
          <p:spPr>
            <a:xfrm>
              <a:off x="7091783" y="2472768"/>
              <a:ext cx="719082" cy="357970"/>
            </a:xfrm>
            <a:custGeom>
              <a:rect b="b" l="l" r="r" t="t"/>
              <a:pathLst>
                <a:path extrusionOk="0" h="11163" w="22424">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7"/>
            <p:cNvSpPr/>
            <p:nvPr/>
          </p:nvSpPr>
          <p:spPr>
            <a:xfrm>
              <a:off x="7554710" y="2456703"/>
              <a:ext cx="843920" cy="396867"/>
            </a:xfrm>
            <a:custGeom>
              <a:rect b="b" l="l" r="r" t="t"/>
              <a:pathLst>
                <a:path extrusionOk="0" h="12376" w="26317">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7"/>
            <p:cNvSpPr/>
            <p:nvPr/>
          </p:nvSpPr>
          <p:spPr>
            <a:xfrm>
              <a:off x="8213761" y="2216677"/>
              <a:ext cx="259875" cy="354731"/>
            </a:xfrm>
            <a:custGeom>
              <a:rect b="b" l="l" r="r" t="t"/>
              <a:pathLst>
                <a:path extrusionOk="0" h="11062" w="8104">
                  <a:moveTo>
                    <a:pt x="3342" y="0"/>
                  </a:moveTo>
                  <a:lnTo>
                    <a:pt x="0" y="8488"/>
                  </a:lnTo>
                  <a:lnTo>
                    <a:pt x="5949" y="11061"/>
                  </a:lnTo>
                  <a:cubicBezTo>
                    <a:pt x="5949" y="11061"/>
                    <a:pt x="8104" y="2089"/>
                    <a:pt x="334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7"/>
            <p:cNvSpPr/>
            <p:nvPr/>
          </p:nvSpPr>
          <p:spPr>
            <a:xfrm>
              <a:off x="8185894" y="2223636"/>
              <a:ext cx="219181" cy="347772"/>
            </a:xfrm>
            <a:custGeom>
              <a:rect b="b" l="l" r="r" t="t"/>
              <a:pathLst>
                <a:path extrusionOk="0" h="10845" w="6835">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8" name="Google Shape;2128;p7"/>
          <p:cNvSpPr txBox="1"/>
          <p:nvPr>
            <p:ph idx="1" type="body"/>
          </p:nvPr>
        </p:nvSpPr>
        <p:spPr>
          <a:xfrm>
            <a:off x="924225" y="1058114"/>
            <a:ext cx="6389100" cy="3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t>While finding our finishing project, the most important issue was that it was an innovative project. As a result of our long research, we decided to implement the Patent </a:t>
            </a:r>
            <a:r>
              <a:rPr i="1" lang="en" sz="1500"/>
              <a:t>Comparison</a:t>
            </a:r>
            <a:r>
              <a:rPr i="1" lang="en" sz="1500"/>
              <a:t> System proposed by Onur </a:t>
            </a:r>
            <a:r>
              <a:rPr i="1" lang="en" sz="1500"/>
              <a:t>Engineering</a:t>
            </a:r>
            <a:r>
              <a:rPr i="1" lang="en" sz="1500"/>
              <a:t> and to develop it in the future.</a:t>
            </a:r>
            <a:endParaRPr i="1" sz="1500"/>
          </a:p>
          <a:p>
            <a:pPr indent="0" lvl="0" marL="0" rtl="0" algn="ctr">
              <a:spcBef>
                <a:spcPts val="0"/>
              </a:spcBef>
              <a:spcAft>
                <a:spcPts val="0"/>
              </a:spcAft>
              <a:buNone/>
            </a:pPr>
            <a:r>
              <a:t/>
            </a:r>
            <a:endParaRPr sz="1500"/>
          </a:p>
          <a:p>
            <a:pPr indent="0" lvl="0" marL="0" rtl="0" algn="ctr">
              <a:spcBef>
                <a:spcPts val="0"/>
              </a:spcBef>
              <a:spcAft>
                <a:spcPts val="0"/>
              </a:spcAft>
              <a:buNone/>
            </a:pPr>
            <a:r>
              <a:rPr i="1" lang="en" sz="1500"/>
              <a:t>Patent Comparison System briefly; It consists of obtaining a similarity ratio by comparing the title, description and claim parts of the patent contents with other patents registered in our database.</a:t>
            </a:r>
            <a:endParaRPr i="1"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grpSp>
        <p:nvGrpSpPr>
          <p:cNvPr id="2133" name="Google Shape;2133;p4"/>
          <p:cNvGrpSpPr/>
          <p:nvPr/>
        </p:nvGrpSpPr>
        <p:grpSpPr>
          <a:xfrm>
            <a:off x="816874" y="1204267"/>
            <a:ext cx="1510405" cy="3426812"/>
            <a:chOff x="1418399" y="1248430"/>
            <a:chExt cx="1510405" cy="3426812"/>
          </a:xfrm>
        </p:grpSpPr>
        <p:sp>
          <p:nvSpPr>
            <p:cNvPr id="2134" name="Google Shape;2134;p4"/>
            <p:cNvSpPr/>
            <p:nvPr/>
          </p:nvSpPr>
          <p:spPr>
            <a:xfrm>
              <a:off x="1705583" y="4527315"/>
              <a:ext cx="333277" cy="147927"/>
            </a:xfrm>
            <a:custGeom>
              <a:rect b="b" l="l" r="r" t="t"/>
              <a:pathLst>
                <a:path extrusionOk="0" h="4538" w="10224">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4"/>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4"/>
            <p:cNvSpPr/>
            <p:nvPr/>
          </p:nvSpPr>
          <p:spPr>
            <a:xfrm>
              <a:off x="1890410" y="4444811"/>
              <a:ext cx="320075" cy="224010"/>
            </a:xfrm>
            <a:custGeom>
              <a:rect b="b" l="l" r="r" t="t"/>
              <a:pathLst>
                <a:path extrusionOk="0" h="6872" w="9819">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
            <p:cNvSpPr/>
            <p:nvPr/>
          </p:nvSpPr>
          <p:spPr>
            <a:xfrm>
              <a:off x="1892040" y="4572788"/>
              <a:ext cx="287738" cy="89154"/>
            </a:xfrm>
            <a:custGeom>
              <a:rect b="b" l="l" r="r" t="t"/>
              <a:pathLst>
                <a:path extrusionOk="0" h="2735" w="8827">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
            <p:cNvSpPr/>
            <p:nvPr/>
          </p:nvSpPr>
          <p:spPr>
            <a:xfrm>
              <a:off x="2072044" y="4596780"/>
              <a:ext cx="19852" cy="13626"/>
            </a:xfrm>
            <a:custGeom>
              <a:rect b="b" l="l" r="r" t="t"/>
              <a:pathLst>
                <a:path extrusionOk="0" h="418" w="609">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
            <p:cNvSpPr/>
            <p:nvPr/>
          </p:nvSpPr>
          <p:spPr>
            <a:xfrm>
              <a:off x="2081171" y="4602876"/>
              <a:ext cx="19852" cy="16853"/>
            </a:xfrm>
            <a:custGeom>
              <a:rect b="b" l="l" r="r" t="t"/>
              <a:pathLst>
                <a:path extrusionOk="0" h="517" w="609">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
            <p:cNvSpPr/>
            <p:nvPr/>
          </p:nvSpPr>
          <p:spPr>
            <a:xfrm>
              <a:off x="1903808" y="4542701"/>
              <a:ext cx="41301" cy="45734"/>
            </a:xfrm>
            <a:custGeom>
              <a:rect b="b" l="l" r="r" t="t"/>
              <a:pathLst>
                <a:path extrusionOk="0" h="1403" w="1267">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
            <p:cNvSpPr/>
            <p:nvPr/>
          </p:nvSpPr>
          <p:spPr>
            <a:xfrm>
              <a:off x="2060798" y="4590880"/>
              <a:ext cx="18776" cy="6226"/>
            </a:xfrm>
            <a:custGeom>
              <a:rect b="b" l="l" r="r" t="t"/>
              <a:pathLst>
                <a:path extrusionOk="0" h="191" w="576">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
            <p:cNvSpPr/>
            <p:nvPr/>
          </p:nvSpPr>
          <p:spPr>
            <a:xfrm>
              <a:off x="2058125" y="4575950"/>
              <a:ext cx="21449" cy="8541"/>
            </a:xfrm>
            <a:custGeom>
              <a:rect b="b" l="l" r="r" t="t"/>
              <a:pathLst>
                <a:path extrusionOk="0" h="262" w="658">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4"/>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4"/>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4"/>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4"/>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4"/>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
            <p:cNvSpPr/>
            <p:nvPr/>
          </p:nvSpPr>
          <p:spPr>
            <a:xfrm>
              <a:off x="1787533" y="1363565"/>
              <a:ext cx="276525" cy="457506"/>
            </a:xfrm>
            <a:custGeom>
              <a:rect b="b" l="l" r="r" t="t"/>
              <a:pathLst>
                <a:path extrusionOk="0" h="14035" w="8483">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
            <p:cNvSpPr/>
            <p:nvPr/>
          </p:nvSpPr>
          <p:spPr>
            <a:xfrm>
              <a:off x="2029863" y="1500083"/>
              <a:ext cx="28816" cy="21482"/>
            </a:xfrm>
            <a:custGeom>
              <a:rect b="b" l="l" r="r" t="t"/>
              <a:pathLst>
                <a:path extrusionOk="0" h="659" w="884">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
            <p:cNvSpPr/>
            <p:nvPr/>
          </p:nvSpPr>
          <p:spPr>
            <a:xfrm>
              <a:off x="2017410" y="1490434"/>
              <a:ext cx="38595" cy="11996"/>
            </a:xfrm>
            <a:custGeom>
              <a:rect b="b" l="l" r="r" t="t"/>
              <a:pathLst>
                <a:path extrusionOk="0" h="368" w="1184">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
            <p:cNvSpPr/>
            <p:nvPr/>
          </p:nvSpPr>
          <p:spPr>
            <a:xfrm>
              <a:off x="1916488" y="1502039"/>
              <a:ext cx="28066" cy="21840"/>
            </a:xfrm>
            <a:custGeom>
              <a:rect b="b" l="l" r="r" t="t"/>
              <a:pathLst>
                <a:path extrusionOk="0" h="670" w="861">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4"/>
            <p:cNvSpPr/>
            <p:nvPr/>
          </p:nvSpPr>
          <p:spPr>
            <a:xfrm>
              <a:off x="1905405" y="1492585"/>
              <a:ext cx="38628" cy="12094"/>
            </a:xfrm>
            <a:custGeom>
              <a:rect b="b" l="l" r="r" t="t"/>
              <a:pathLst>
                <a:path extrusionOk="0" h="371" w="1185">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4"/>
            <p:cNvSpPr/>
            <p:nvPr/>
          </p:nvSpPr>
          <p:spPr>
            <a:xfrm>
              <a:off x="1977739" y="1502234"/>
              <a:ext cx="28979" cy="91338"/>
            </a:xfrm>
            <a:custGeom>
              <a:rect b="b" l="l" r="r" t="t"/>
              <a:pathLst>
                <a:path extrusionOk="0" h="2802" w="889">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4"/>
            <p:cNvSpPr/>
            <p:nvPr/>
          </p:nvSpPr>
          <p:spPr>
            <a:xfrm>
              <a:off x="1938655" y="1599603"/>
              <a:ext cx="56263" cy="30674"/>
            </a:xfrm>
            <a:custGeom>
              <a:rect b="b" l="l" r="r" t="t"/>
              <a:pathLst>
                <a:path extrusionOk="0" h="941" w="1726">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4"/>
            <p:cNvSpPr/>
            <p:nvPr/>
          </p:nvSpPr>
          <p:spPr>
            <a:xfrm>
              <a:off x="1882392" y="1684422"/>
              <a:ext cx="95380" cy="53134"/>
            </a:xfrm>
            <a:custGeom>
              <a:rect b="b" l="l" r="r" t="t"/>
              <a:pathLst>
                <a:path extrusionOk="0" h="1630" w="2926">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4"/>
            <p:cNvSpPr/>
            <p:nvPr/>
          </p:nvSpPr>
          <p:spPr>
            <a:xfrm>
              <a:off x="1747796" y="1481404"/>
              <a:ext cx="71389" cy="98575"/>
            </a:xfrm>
            <a:custGeom>
              <a:rect b="b" l="l" r="r" t="t"/>
              <a:pathLst>
                <a:path extrusionOk="0" h="3024" w="219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4"/>
            <p:cNvSpPr/>
            <p:nvPr/>
          </p:nvSpPr>
          <p:spPr>
            <a:xfrm>
              <a:off x="1767192" y="1503114"/>
              <a:ext cx="31098" cy="55318"/>
            </a:xfrm>
            <a:custGeom>
              <a:rect b="b" l="l" r="r" t="t"/>
              <a:pathLst>
                <a:path extrusionOk="0" h="1697" w="954">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4"/>
            <p:cNvSpPr/>
            <p:nvPr/>
          </p:nvSpPr>
          <p:spPr>
            <a:xfrm>
              <a:off x="1767192" y="1248430"/>
              <a:ext cx="330897" cy="297257"/>
            </a:xfrm>
            <a:custGeom>
              <a:rect b="b" l="l" r="r" t="t"/>
              <a:pathLst>
                <a:path extrusionOk="0" h="9119" w="10151">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4"/>
            <p:cNvSpPr/>
            <p:nvPr/>
          </p:nvSpPr>
          <p:spPr>
            <a:xfrm>
              <a:off x="2735501" y="1705708"/>
              <a:ext cx="193303" cy="276101"/>
            </a:xfrm>
            <a:custGeom>
              <a:rect b="b" l="l" r="r" t="t"/>
              <a:pathLst>
                <a:path extrusionOk="0" h="8470" w="593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4"/>
            <p:cNvSpPr/>
            <p:nvPr/>
          </p:nvSpPr>
          <p:spPr>
            <a:xfrm>
              <a:off x="1500903" y="1758907"/>
              <a:ext cx="1353970" cy="992855"/>
            </a:xfrm>
            <a:custGeom>
              <a:rect b="b" l="l" r="r" t="t"/>
              <a:pathLst>
                <a:path extrusionOk="0" h="30458" w="41536">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4"/>
            <p:cNvSpPr/>
            <p:nvPr/>
          </p:nvSpPr>
          <p:spPr>
            <a:xfrm>
              <a:off x="1778960" y="1772826"/>
              <a:ext cx="140952" cy="102356"/>
            </a:xfrm>
            <a:custGeom>
              <a:rect b="b" l="l" r="r" t="t"/>
              <a:pathLst>
                <a:path extrusionOk="0" h="3140" w="4324">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4"/>
            <p:cNvSpPr/>
            <p:nvPr/>
          </p:nvSpPr>
          <p:spPr>
            <a:xfrm>
              <a:off x="1918803" y="1772826"/>
              <a:ext cx="70769" cy="99585"/>
            </a:xfrm>
            <a:custGeom>
              <a:rect b="b" l="l" r="r" t="t"/>
              <a:pathLst>
                <a:path extrusionOk="0" h="3055" w="2171">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4"/>
            <p:cNvSpPr/>
            <p:nvPr/>
          </p:nvSpPr>
          <p:spPr>
            <a:xfrm>
              <a:off x="1924182" y="1790494"/>
              <a:ext cx="26828" cy="744266"/>
            </a:xfrm>
            <a:custGeom>
              <a:rect b="b" l="l" r="r" t="t"/>
              <a:pathLst>
                <a:path extrusionOk="0" h="22832" w="823">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4"/>
            <p:cNvSpPr/>
            <p:nvPr/>
          </p:nvSpPr>
          <p:spPr>
            <a:xfrm>
              <a:off x="1913457" y="1785148"/>
              <a:ext cx="32174" cy="102910"/>
            </a:xfrm>
            <a:custGeom>
              <a:rect b="b" l="l" r="r" t="t"/>
              <a:pathLst>
                <a:path extrusionOk="0" h="3157" w="987">
                  <a:moveTo>
                    <a:pt x="280" y="1"/>
                  </a:moveTo>
                  <a:lnTo>
                    <a:pt x="1" y="1677"/>
                  </a:lnTo>
                  <a:lnTo>
                    <a:pt x="527" y="3156"/>
                  </a:lnTo>
                  <a:lnTo>
                    <a:pt x="987" y="1579"/>
                  </a:lnTo>
                  <a:lnTo>
                    <a:pt x="28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4"/>
            <p:cNvSpPr/>
            <p:nvPr/>
          </p:nvSpPr>
          <p:spPr>
            <a:xfrm>
              <a:off x="1922552" y="1873552"/>
              <a:ext cx="113635" cy="710495"/>
            </a:xfrm>
            <a:custGeom>
              <a:rect b="b" l="l" r="r" t="t"/>
              <a:pathLst>
                <a:path extrusionOk="0" h="21796" w="3486">
                  <a:moveTo>
                    <a:pt x="346" y="1"/>
                  </a:moveTo>
                  <a:lnTo>
                    <a:pt x="1" y="16569"/>
                  </a:lnTo>
                  <a:lnTo>
                    <a:pt x="2499" y="21795"/>
                  </a:lnTo>
                  <a:lnTo>
                    <a:pt x="3486" y="15911"/>
                  </a:lnTo>
                  <a:lnTo>
                    <a:pt x="3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
            <p:cNvSpPr/>
            <p:nvPr/>
          </p:nvSpPr>
          <p:spPr>
            <a:xfrm>
              <a:off x="2408515" y="2144666"/>
              <a:ext cx="11311" cy="75594"/>
            </a:xfrm>
            <a:custGeom>
              <a:rect b="b" l="l" r="r" t="t"/>
              <a:pathLst>
                <a:path extrusionOk="0" h="2319" w="347">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
            <p:cNvSpPr/>
            <p:nvPr/>
          </p:nvSpPr>
          <p:spPr>
            <a:xfrm>
              <a:off x="2416567" y="2147893"/>
              <a:ext cx="27903" cy="62718"/>
            </a:xfrm>
            <a:custGeom>
              <a:rect b="b" l="l" r="r" t="t"/>
              <a:pathLst>
                <a:path extrusionOk="0" h="1924" w="856">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
            <p:cNvSpPr/>
            <p:nvPr/>
          </p:nvSpPr>
          <p:spPr>
            <a:xfrm>
              <a:off x="1418399" y="2019817"/>
              <a:ext cx="817089" cy="727902"/>
            </a:xfrm>
            <a:custGeom>
              <a:rect b="b" l="l" r="r" t="t"/>
              <a:pathLst>
                <a:path extrusionOk="0" h="22330" w="25066">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4"/>
            <p:cNvSpPr/>
            <p:nvPr/>
          </p:nvSpPr>
          <p:spPr>
            <a:xfrm>
              <a:off x="1440369" y="2005898"/>
              <a:ext cx="526710" cy="686373"/>
            </a:xfrm>
            <a:custGeom>
              <a:rect b="b" l="l" r="r" t="t"/>
              <a:pathLst>
                <a:path extrusionOk="0" h="21056" w="16158">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
            <p:cNvSpPr/>
            <p:nvPr/>
          </p:nvSpPr>
          <p:spPr>
            <a:xfrm>
              <a:off x="1653590" y="1852657"/>
              <a:ext cx="315609" cy="839614"/>
            </a:xfrm>
            <a:custGeom>
              <a:rect b="b" l="l" r="r" t="t"/>
              <a:pathLst>
                <a:path extrusionOk="0" h="25757" w="9682">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4"/>
            <p:cNvSpPr/>
            <p:nvPr/>
          </p:nvSpPr>
          <p:spPr>
            <a:xfrm>
              <a:off x="1895789" y="2521851"/>
              <a:ext cx="30022" cy="153273"/>
            </a:xfrm>
            <a:custGeom>
              <a:rect b="b" l="l" r="r" t="t"/>
              <a:pathLst>
                <a:path extrusionOk="0" h="4702" w="921">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4"/>
            <p:cNvSpPr/>
            <p:nvPr/>
          </p:nvSpPr>
          <p:spPr>
            <a:xfrm>
              <a:off x="1490733" y="2484332"/>
              <a:ext cx="462396" cy="207939"/>
            </a:xfrm>
            <a:custGeom>
              <a:rect b="b" l="l" r="r" t="t"/>
              <a:pathLst>
                <a:path extrusionOk="0" h="6379" w="14185">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4"/>
            <p:cNvSpPr/>
            <p:nvPr/>
          </p:nvSpPr>
          <p:spPr>
            <a:xfrm>
              <a:off x="1934352" y="2548647"/>
              <a:ext cx="22525" cy="18841"/>
            </a:xfrm>
            <a:custGeom>
              <a:rect b="b" l="l" r="r" t="t"/>
              <a:pathLst>
                <a:path extrusionOk="0" h="578" w="691">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8" name="Google Shape;2198;p4"/>
          <p:cNvSpPr txBox="1"/>
          <p:nvPr>
            <p:ph type="title"/>
          </p:nvPr>
        </p:nvSpPr>
        <p:spPr>
          <a:xfrm>
            <a:off x="5143500" y="673075"/>
            <a:ext cx="3757200" cy="70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Company Information</a:t>
            </a:r>
            <a:endParaRPr/>
          </a:p>
        </p:txBody>
      </p:sp>
      <p:sp>
        <p:nvSpPr>
          <p:cNvPr id="2199" name="Google Shape;2199;p4"/>
          <p:cNvSpPr txBox="1"/>
          <p:nvPr>
            <p:ph idx="2" type="subTitle"/>
          </p:nvPr>
        </p:nvSpPr>
        <p:spPr>
          <a:xfrm>
            <a:off x="5115900" y="251150"/>
            <a:ext cx="3812400" cy="3315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
              <a:t>ONUR, It was established in 1980 and has been serving the defense industry and public institutions of our country for more than 35 years.</a:t>
            </a:r>
            <a:endParaRPr/>
          </a:p>
          <a:p>
            <a:pPr indent="0" lvl="0" marL="0" rtl="0" algn="l">
              <a:lnSpc>
                <a:spcPct val="100000"/>
              </a:lnSpc>
              <a:spcBef>
                <a:spcPts val="0"/>
              </a:spcBef>
              <a:spcAft>
                <a:spcPts val="0"/>
              </a:spcAft>
              <a:buSzPts val="1100"/>
              <a:buNone/>
            </a:pPr>
            <a:r>
              <a:rPr lang="en"/>
              <a:t>ONUR, which started to gain experience in the defense industry sector by cooperating with consortia in its initial years, has developed its integration ability by working with foreign companies in various projects in the following years.</a:t>
            </a:r>
            <a:endParaRPr/>
          </a:p>
        </p:txBody>
      </p:sp>
      <p:pic>
        <p:nvPicPr>
          <p:cNvPr id="2200" name="Google Shape;2200;p4"/>
          <p:cNvPicPr preferRelativeResize="0"/>
          <p:nvPr/>
        </p:nvPicPr>
        <p:blipFill rotWithShape="1">
          <a:blip r:embed="rId3">
            <a:alphaModFix/>
          </a:blip>
          <a:srcRect b="0" l="0" r="0" t="0"/>
          <a:stretch/>
        </p:blipFill>
        <p:spPr>
          <a:xfrm>
            <a:off x="2327275" y="423745"/>
            <a:ext cx="2384251" cy="1201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11"/>
          <p:cNvSpPr txBox="1"/>
          <p:nvPr>
            <p:ph idx="3"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a:t>PROJECT GOALS</a:t>
            </a:r>
            <a:endParaRPr/>
          </a:p>
          <a:p>
            <a:pPr indent="0" lvl="0" marL="0" rtl="0" algn="ctr">
              <a:lnSpc>
                <a:spcPct val="100000"/>
              </a:lnSpc>
              <a:spcBef>
                <a:spcPts val="0"/>
              </a:spcBef>
              <a:spcAft>
                <a:spcPts val="0"/>
              </a:spcAft>
              <a:buSzPts val="2700"/>
              <a:buNone/>
            </a:pPr>
            <a:r>
              <a:t/>
            </a:r>
            <a:endParaRPr/>
          </a:p>
        </p:txBody>
      </p:sp>
      <p:grpSp>
        <p:nvGrpSpPr>
          <p:cNvPr id="2206" name="Google Shape;2206;p11"/>
          <p:cNvGrpSpPr/>
          <p:nvPr/>
        </p:nvGrpSpPr>
        <p:grpSpPr>
          <a:xfrm>
            <a:off x="1814857" y="3428083"/>
            <a:ext cx="431105" cy="598726"/>
            <a:chOff x="1880824" y="3649932"/>
            <a:chExt cx="431105" cy="598726"/>
          </a:xfrm>
        </p:grpSpPr>
        <p:sp>
          <p:nvSpPr>
            <p:cNvPr id="2207" name="Google Shape;2207;p11"/>
            <p:cNvSpPr/>
            <p:nvPr/>
          </p:nvSpPr>
          <p:spPr>
            <a:xfrm>
              <a:off x="1880824" y="3649932"/>
              <a:ext cx="431105" cy="546260"/>
            </a:xfrm>
            <a:custGeom>
              <a:rect b="b" l="l" r="r" t="t"/>
              <a:pathLst>
                <a:path extrusionOk="0" h="17044" w="13451">
                  <a:moveTo>
                    <a:pt x="1" y="1"/>
                  </a:moveTo>
                  <a:lnTo>
                    <a:pt x="1" y="17043"/>
                  </a:lnTo>
                  <a:lnTo>
                    <a:pt x="12465" y="17043"/>
                  </a:lnTo>
                  <a:cubicBezTo>
                    <a:pt x="13016" y="17043"/>
                    <a:pt x="13451" y="16609"/>
                    <a:pt x="13451" y="16057"/>
                  </a:cubicBezTo>
                  <a:lnTo>
                    <a:pt x="13451" y="986"/>
                  </a:lnTo>
                  <a:cubicBezTo>
                    <a:pt x="13451" y="435"/>
                    <a:pt x="13016" y="1"/>
                    <a:pt x="12465"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1"/>
            <p:cNvSpPr/>
            <p:nvPr/>
          </p:nvSpPr>
          <p:spPr>
            <a:xfrm>
              <a:off x="2196229" y="3649932"/>
              <a:ext cx="52530" cy="546260"/>
            </a:xfrm>
            <a:custGeom>
              <a:rect b="b" l="l" r="r" t="t"/>
              <a:pathLst>
                <a:path extrusionOk="0" h="17044" w="1639">
                  <a:moveTo>
                    <a:pt x="1" y="1"/>
                  </a:moveTo>
                  <a:lnTo>
                    <a:pt x="1" y="17043"/>
                  </a:lnTo>
                  <a:lnTo>
                    <a:pt x="1638" y="17043"/>
                  </a:lnTo>
                  <a:lnTo>
                    <a:pt x="1638"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1"/>
            <p:cNvSpPr/>
            <p:nvPr/>
          </p:nvSpPr>
          <p:spPr>
            <a:xfrm>
              <a:off x="1880824" y="3828803"/>
              <a:ext cx="315436" cy="189063"/>
            </a:xfrm>
            <a:custGeom>
              <a:rect b="b" l="l" r="r" t="t"/>
              <a:pathLst>
                <a:path extrusionOk="0" h="5899" w="9842">
                  <a:moveTo>
                    <a:pt x="1" y="0"/>
                  </a:moveTo>
                  <a:lnTo>
                    <a:pt x="1" y="5898"/>
                  </a:lnTo>
                  <a:lnTo>
                    <a:pt x="9842" y="5898"/>
                  </a:lnTo>
                  <a:lnTo>
                    <a:pt x="984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1"/>
            <p:cNvSpPr/>
            <p:nvPr/>
          </p:nvSpPr>
          <p:spPr>
            <a:xfrm>
              <a:off x="2248726" y="3828803"/>
              <a:ext cx="63203" cy="189063"/>
            </a:xfrm>
            <a:custGeom>
              <a:rect b="b" l="l" r="r" t="t"/>
              <a:pathLst>
                <a:path extrusionOk="0" h="5899" w="1972">
                  <a:moveTo>
                    <a:pt x="0" y="0"/>
                  </a:moveTo>
                  <a:lnTo>
                    <a:pt x="0" y="5898"/>
                  </a:lnTo>
                  <a:lnTo>
                    <a:pt x="1972" y="5898"/>
                  </a:lnTo>
                  <a:lnTo>
                    <a:pt x="197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1"/>
            <p:cNvSpPr/>
            <p:nvPr/>
          </p:nvSpPr>
          <p:spPr>
            <a:xfrm>
              <a:off x="1923130" y="4196160"/>
              <a:ext cx="63235" cy="52498"/>
            </a:xfrm>
            <a:custGeom>
              <a:rect b="b" l="l" r="r" t="t"/>
              <a:pathLst>
                <a:path extrusionOk="0" h="1638" w="1973">
                  <a:moveTo>
                    <a:pt x="0" y="0"/>
                  </a:moveTo>
                  <a:lnTo>
                    <a:pt x="0" y="1638"/>
                  </a:lnTo>
                  <a:lnTo>
                    <a:pt x="986" y="986"/>
                  </a:lnTo>
                  <a:lnTo>
                    <a:pt x="1972" y="1638"/>
                  </a:lnTo>
                  <a:lnTo>
                    <a:pt x="1972"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2" name="Google Shape;2212;p11"/>
          <p:cNvGrpSpPr/>
          <p:nvPr/>
        </p:nvGrpSpPr>
        <p:grpSpPr>
          <a:xfrm>
            <a:off x="1781675" y="1433442"/>
            <a:ext cx="497450" cy="620559"/>
            <a:chOff x="1881369" y="1406144"/>
            <a:chExt cx="515172" cy="642667"/>
          </a:xfrm>
        </p:grpSpPr>
        <p:sp>
          <p:nvSpPr>
            <p:cNvPr id="2213" name="Google Shape;2213;p11"/>
            <p:cNvSpPr/>
            <p:nvPr/>
          </p:nvSpPr>
          <p:spPr>
            <a:xfrm>
              <a:off x="1935438" y="1460789"/>
              <a:ext cx="413990" cy="544626"/>
            </a:xfrm>
            <a:custGeom>
              <a:rect b="b" l="l" r="r" t="t"/>
              <a:pathLst>
                <a:path extrusionOk="0" h="16993" w="12917">
                  <a:moveTo>
                    <a:pt x="1" y="0"/>
                  </a:moveTo>
                  <a:lnTo>
                    <a:pt x="1" y="16993"/>
                  </a:lnTo>
                  <a:lnTo>
                    <a:pt x="12917" y="16993"/>
                  </a:lnTo>
                  <a:lnTo>
                    <a:pt x="12917" y="5096"/>
                  </a:lnTo>
                  <a:lnTo>
                    <a:pt x="782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1"/>
            <p:cNvSpPr/>
            <p:nvPr/>
          </p:nvSpPr>
          <p:spPr>
            <a:xfrm>
              <a:off x="2040401" y="1696389"/>
              <a:ext cx="235664" cy="235664"/>
            </a:xfrm>
            <a:custGeom>
              <a:rect b="b" l="l" r="r" t="t"/>
              <a:pathLst>
                <a:path extrusionOk="0" h="7353" w="7353">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1"/>
            <p:cNvSpPr/>
            <p:nvPr/>
          </p:nvSpPr>
          <p:spPr>
            <a:xfrm>
              <a:off x="1986333" y="1684979"/>
              <a:ext cx="300982" cy="257778"/>
            </a:xfrm>
            <a:custGeom>
              <a:rect b="b" l="l" r="r" t="t"/>
              <a:pathLst>
                <a:path extrusionOk="0" h="8043" w="9391">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1"/>
            <p:cNvSpPr/>
            <p:nvPr/>
          </p:nvSpPr>
          <p:spPr>
            <a:xfrm>
              <a:off x="2227926" y="1888176"/>
              <a:ext cx="168615" cy="160635"/>
            </a:xfrm>
            <a:custGeom>
              <a:rect b="b" l="l" r="r" t="t"/>
              <a:pathLst>
                <a:path extrusionOk="0" h="5012" w="5261">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1"/>
            <p:cNvSpPr/>
            <p:nvPr/>
          </p:nvSpPr>
          <p:spPr>
            <a:xfrm>
              <a:off x="2080560" y="1765488"/>
              <a:ext cx="94291" cy="21986"/>
            </a:xfrm>
            <a:custGeom>
              <a:rect b="b" l="l" r="r" t="t"/>
              <a:pathLst>
                <a:path extrusionOk="0" h="686" w="2942">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1"/>
            <p:cNvSpPr/>
            <p:nvPr/>
          </p:nvSpPr>
          <p:spPr>
            <a:xfrm>
              <a:off x="2080560" y="1830806"/>
              <a:ext cx="159609" cy="21986"/>
            </a:xfrm>
            <a:custGeom>
              <a:rect b="b" l="l" r="r" t="t"/>
              <a:pathLst>
                <a:path extrusionOk="0" h="686" w="498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1"/>
            <p:cNvSpPr/>
            <p:nvPr/>
          </p:nvSpPr>
          <p:spPr>
            <a:xfrm>
              <a:off x="1881369" y="1406144"/>
              <a:ext cx="413445" cy="544658"/>
            </a:xfrm>
            <a:custGeom>
              <a:rect b="b" l="l" r="r" t="t"/>
              <a:pathLst>
                <a:path extrusionOk="0" h="16994" w="12900">
                  <a:moveTo>
                    <a:pt x="0" y="1"/>
                  </a:moveTo>
                  <a:lnTo>
                    <a:pt x="0" y="16993"/>
                  </a:lnTo>
                  <a:lnTo>
                    <a:pt x="1688" y="16993"/>
                  </a:lnTo>
                  <a:lnTo>
                    <a:pt x="1688" y="1705"/>
                  </a:lnTo>
                  <a:lnTo>
                    <a:pt x="9507" y="1705"/>
                  </a:lnTo>
                  <a:lnTo>
                    <a:pt x="12899" y="5097"/>
                  </a:lnTo>
                  <a:lnTo>
                    <a:pt x="1289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1"/>
            <p:cNvSpPr/>
            <p:nvPr/>
          </p:nvSpPr>
          <p:spPr>
            <a:xfrm>
              <a:off x="2186069" y="1462359"/>
              <a:ext cx="161756" cy="161788"/>
            </a:xfrm>
            <a:custGeom>
              <a:rect b="b" l="l" r="r" t="t"/>
              <a:pathLst>
                <a:path extrusionOk="0" h="5048" w="5047">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1" name="Google Shape;2221;p11"/>
          <p:cNvSpPr txBox="1"/>
          <p:nvPr>
            <p:ph idx="1" type="subTitle"/>
          </p:nvPr>
        </p:nvSpPr>
        <p:spPr>
          <a:xfrm>
            <a:off x="2579200" y="1552598"/>
            <a:ext cx="2093400" cy="27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FAST </a:t>
            </a:r>
            <a:endParaRPr/>
          </a:p>
        </p:txBody>
      </p:sp>
      <p:sp>
        <p:nvSpPr>
          <p:cNvPr id="2222" name="Google Shape;2222;p11"/>
          <p:cNvSpPr txBox="1"/>
          <p:nvPr>
            <p:ph idx="4" type="subTitle"/>
          </p:nvPr>
        </p:nvSpPr>
        <p:spPr>
          <a:xfrm>
            <a:off x="2481875" y="2521393"/>
            <a:ext cx="2093400" cy="27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RELIABLE</a:t>
            </a:r>
            <a:endParaRPr/>
          </a:p>
        </p:txBody>
      </p:sp>
      <p:sp>
        <p:nvSpPr>
          <p:cNvPr id="2223" name="Google Shape;2223;p11"/>
          <p:cNvSpPr txBox="1"/>
          <p:nvPr>
            <p:ph idx="7" type="subTitle"/>
          </p:nvPr>
        </p:nvSpPr>
        <p:spPr>
          <a:xfrm>
            <a:off x="2481875" y="3428084"/>
            <a:ext cx="2093400" cy="27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USER FRIENDLY</a:t>
            </a:r>
            <a:endParaRPr/>
          </a:p>
        </p:txBody>
      </p:sp>
      <p:grpSp>
        <p:nvGrpSpPr>
          <p:cNvPr id="2224" name="Google Shape;2224;p11"/>
          <p:cNvGrpSpPr/>
          <p:nvPr/>
        </p:nvGrpSpPr>
        <p:grpSpPr>
          <a:xfrm>
            <a:off x="1781678" y="2416109"/>
            <a:ext cx="497448" cy="606226"/>
            <a:chOff x="1847621" y="2498055"/>
            <a:chExt cx="497448" cy="606226"/>
          </a:xfrm>
        </p:grpSpPr>
        <p:sp>
          <p:nvSpPr>
            <p:cNvPr id="2225" name="Google Shape;2225;p11"/>
            <p:cNvSpPr/>
            <p:nvPr/>
          </p:nvSpPr>
          <p:spPr>
            <a:xfrm>
              <a:off x="2043094" y="2498055"/>
              <a:ext cx="92144" cy="51440"/>
            </a:xfrm>
            <a:custGeom>
              <a:rect b="b" l="l" r="r" t="t"/>
              <a:pathLst>
                <a:path extrusionOk="0" h="1605" w="2875">
                  <a:moveTo>
                    <a:pt x="0" y="1"/>
                  </a:moveTo>
                  <a:lnTo>
                    <a:pt x="0" y="1605"/>
                  </a:lnTo>
                  <a:lnTo>
                    <a:pt x="2874" y="1605"/>
                  </a:lnTo>
                  <a:lnTo>
                    <a:pt x="2874"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1"/>
            <p:cNvSpPr/>
            <p:nvPr/>
          </p:nvSpPr>
          <p:spPr>
            <a:xfrm>
              <a:off x="1847621" y="2518407"/>
              <a:ext cx="483058" cy="575714"/>
            </a:xfrm>
            <a:custGeom>
              <a:rect b="b" l="l" r="r" t="t"/>
              <a:pathLst>
                <a:path extrusionOk="0" h="17963" w="15072">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1"/>
            <p:cNvSpPr/>
            <p:nvPr/>
          </p:nvSpPr>
          <p:spPr>
            <a:xfrm>
              <a:off x="1878677" y="2549463"/>
              <a:ext cx="420945" cy="513601"/>
            </a:xfrm>
            <a:custGeom>
              <a:rect b="b" l="l" r="r" t="t"/>
              <a:pathLst>
                <a:path extrusionOk="0" h="16025" w="13134">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11"/>
            <p:cNvSpPr/>
            <p:nvPr/>
          </p:nvSpPr>
          <p:spPr>
            <a:xfrm>
              <a:off x="1936527" y="2652280"/>
              <a:ext cx="119963" cy="20384"/>
            </a:xfrm>
            <a:custGeom>
              <a:rect b="b" l="l" r="r" t="t"/>
              <a:pathLst>
                <a:path extrusionOk="0" h="636" w="3743">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11"/>
            <p:cNvSpPr/>
            <p:nvPr/>
          </p:nvSpPr>
          <p:spPr>
            <a:xfrm>
              <a:off x="1936527" y="2734200"/>
              <a:ext cx="78747" cy="20929"/>
            </a:xfrm>
            <a:custGeom>
              <a:rect b="b" l="l" r="r" t="t"/>
              <a:pathLst>
                <a:path extrusionOk="0" h="653" w="2457">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1"/>
            <p:cNvSpPr/>
            <p:nvPr/>
          </p:nvSpPr>
          <p:spPr>
            <a:xfrm>
              <a:off x="2090752" y="2734200"/>
              <a:ext cx="99099" cy="20929"/>
            </a:xfrm>
            <a:custGeom>
              <a:rect b="b" l="l" r="r" t="t"/>
              <a:pathLst>
                <a:path extrusionOk="0" h="653" w="3092">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1"/>
            <p:cNvSpPr/>
            <p:nvPr/>
          </p:nvSpPr>
          <p:spPr>
            <a:xfrm>
              <a:off x="2042549" y="2734264"/>
              <a:ext cx="25095" cy="20865"/>
            </a:xfrm>
            <a:custGeom>
              <a:rect b="b" l="l" r="r" t="t"/>
              <a:pathLst>
                <a:path extrusionOk="0" h="651" w="783">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1"/>
            <p:cNvSpPr/>
            <p:nvPr/>
          </p:nvSpPr>
          <p:spPr>
            <a:xfrm>
              <a:off x="2217670" y="2734616"/>
              <a:ext cx="21441" cy="20352"/>
            </a:xfrm>
            <a:custGeom>
              <a:rect b="b" l="l" r="r" t="t"/>
              <a:pathLst>
                <a:path extrusionOk="0" h="635" w="669">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1"/>
            <p:cNvSpPr/>
            <p:nvPr/>
          </p:nvSpPr>
          <p:spPr>
            <a:xfrm>
              <a:off x="1987936" y="2816696"/>
              <a:ext cx="99643" cy="20384"/>
            </a:xfrm>
            <a:custGeom>
              <a:rect b="b" l="l" r="r" t="t"/>
              <a:pathLst>
                <a:path extrusionOk="0" h="636" w="3109">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1"/>
            <p:cNvSpPr/>
            <p:nvPr/>
          </p:nvSpPr>
          <p:spPr>
            <a:xfrm>
              <a:off x="1935886" y="2816408"/>
              <a:ext cx="29005" cy="20865"/>
            </a:xfrm>
            <a:custGeom>
              <a:rect b="b" l="l" r="r" t="t"/>
              <a:pathLst>
                <a:path extrusionOk="0" h="651" w="905">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1"/>
            <p:cNvSpPr/>
            <p:nvPr/>
          </p:nvSpPr>
          <p:spPr>
            <a:xfrm>
              <a:off x="1914605" y="2909545"/>
              <a:ext cx="88714" cy="89516"/>
            </a:xfrm>
            <a:custGeom>
              <a:rect b="b" l="l" r="r" t="t"/>
              <a:pathLst>
                <a:path extrusionOk="0" h="2793" w="2768">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1"/>
            <p:cNvSpPr/>
            <p:nvPr/>
          </p:nvSpPr>
          <p:spPr>
            <a:xfrm>
              <a:off x="1988705" y="2947492"/>
              <a:ext cx="94163" cy="35672"/>
            </a:xfrm>
            <a:custGeom>
              <a:rect b="b" l="l" r="r" t="t"/>
              <a:pathLst>
                <a:path extrusionOk="0" h="1113" w="2938">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1"/>
            <p:cNvSpPr/>
            <p:nvPr/>
          </p:nvSpPr>
          <p:spPr>
            <a:xfrm>
              <a:off x="2111104" y="2877784"/>
              <a:ext cx="233965" cy="226497"/>
            </a:xfrm>
            <a:custGeom>
              <a:rect b="b" l="l" r="r" t="t"/>
              <a:pathLst>
                <a:path extrusionOk="0" h="7067" w="730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1"/>
            <p:cNvSpPr/>
            <p:nvPr/>
          </p:nvSpPr>
          <p:spPr>
            <a:xfrm>
              <a:off x="1970789" y="2518407"/>
              <a:ext cx="236208" cy="61600"/>
            </a:xfrm>
            <a:custGeom>
              <a:rect b="b" l="l" r="r" t="t"/>
              <a:pathLst>
                <a:path extrusionOk="0" h="1922" w="737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9" name="Google Shape;2239;p11"/>
          <p:cNvGrpSpPr/>
          <p:nvPr/>
        </p:nvGrpSpPr>
        <p:grpSpPr>
          <a:xfrm>
            <a:off x="5032915" y="1966233"/>
            <a:ext cx="2992444" cy="2707392"/>
            <a:chOff x="5032915" y="1966233"/>
            <a:chExt cx="2992444" cy="2707392"/>
          </a:xfrm>
        </p:grpSpPr>
        <p:sp>
          <p:nvSpPr>
            <p:cNvPr id="2240" name="Google Shape;2240;p11"/>
            <p:cNvSpPr/>
            <p:nvPr/>
          </p:nvSpPr>
          <p:spPr>
            <a:xfrm>
              <a:off x="6970915" y="3772346"/>
              <a:ext cx="235119" cy="901278"/>
            </a:xfrm>
            <a:custGeom>
              <a:rect b="b" l="l" r="r" t="t"/>
              <a:pathLst>
                <a:path extrusionOk="0" h="28121" w="7336">
                  <a:moveTo>
                    <a:pt x="0" y="0"/>
                  </a:moveTo>
                  <a:lnTo>
                    <a:pt x="5965" y="28121"/>
                  </a:lnTo>
                  <a:lnTo>
                    <a:pt x="7336" y="28121"/>
                  </a:lnTo>
                  <a:lnTo>
                    <a:pt x="237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1" name="Google Shape;2241;p11"/>
            <p:cNvGrpSpPr/>
            <p:nvPr/>
          </p:nvGrpSpPr>
          <p:grpSpPr>
            <a:xfrm>
              <a:off x="5032915" y="1966233"/>
              <a:ext cx="2992444" cy="2707392"/>
              <a:chOff x="5326840" y="1961634"/>
              <a:chExt cx="2992444" cy="2707392"/>
            </a:xfrm>
          </p:grpSpPr>
          <p:sp>
            <p:nvSpPr>
              <p:cNvPr id="2242" name="Google Shape;2242;p11"/>
              <p:cNvSpPr/>
              <p:nvPr/>
            </p:nvSpPr>
            <p:spPr>
              <a:xfrm>
                <a:off x="6182704" y="4001777"/>
                <a:ext cx="338865" cy="205665"/>
              </a:xfrm>
              <a:custGeom>
                <a:rect b="b" l="l" r="r" t="t"/>
                <a:pathLst>
                  <a:path extrusionOk="0" h="6417" w="10573">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1"/>
              <p:cNvSpPr/>
              <p:nvPr/>
            </p:nvSpPr>
            <p:spPr>
              <a:xfrm>
                <a:off x="6402663" y="4151515"/>
                <a:ext cx="81439" cy="53780"/>
              </a:xfrm>
              <a:custGeom>
                <a:rect b="b" l="l" r="r" t="t"/>
                <a:pathLst>
                  <a:path extrusionOk="0" h="1678" w="2541">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1"/>
              <p:cNvSpPr/>
              <p:nvPr/>
            </p:nvSpPr>
            <p:spPr>
              <a:xfrm>
                <a:off x="6185332" y="4070973"/>
                <a:ext cx="277874" cy="136469"/>
              </a:xfrm>
              <a:custGeom>
                <a:rect b="b" l="l" r="r" t="t"/>
                <a:pathLst>
                  <a:path extrusionOk="0" h="4258" w="867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1"/>
              <p:cNvSpPr/>
              <p:nvPr/>
            </p:nvSpPr>
            <p:spPr>
              <a:xfrm>
                <a:off x="6187383" y="4073537"/>
                <a:ext cx="278514" cy="131213"/>
              </a:xfrm>
              <a:custGeom>
                <a:rect b="b" l="l" r="r" t="t"/>
                <a:pathLst>
                  <a:path extrusionOk="0" h="4094" w="869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1"/>
              <p:cNvSpPr/>
              <p:nvPr/>
            </p:nvSpPr>
            <p:spPr>
              <a:xfrm>
                <a:off x="6238791" y="4071903"/>
                <a:ext cx="9679" cy="33236"/>
              </a:xfrm>
              <a:custGeom>
                <a:rect b="b" l="l" r="r" t="t"/>
                <a:pathLst>
                  <a:path extrusionOk="0" h="1037" w="302">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1"/>
              <p:cNvSpPr/>
              <p:nvPr/>
            </p:nvSpPr>
            <p:spPr>
              <a:xfrm>
                <a:off x="6312698" y="4088504"/>
                <a:ext cx="6987" cy="14038"/>
              </a:xfrm>
              <a:custGeom>
                <a:rect b="b" l="l" r="r" t="t"/>
                <a:pathLst>
                  <a:path extrusionOk="0" h="438" w="218">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1"/>
              <p:cNvSpPr/>
              <p:nvPr/>
            </p:nvSpPr>
            <p:spPr>
              <a:xfrm>
                <a:off x="6317538" y="4083152"/>
                <a:ext cx="17692" cy="8077"/>
              </a:xfrm>
              <a:custGeom>
                <a:rect b="b" l="l" r="r" t="t"/>
                <a:pathLst>
                  <a:path extrusionOk="0" h="252" w="552">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1"/>
              <p:cNvSpPr/>
              <p:nvPr/>
            </p:nvSpPr>
            <p:spPr>
              <a:xfrm>
                <a:off x="6322890" y="4073537"/>
                <a:ext cx="20384" cy="8237"/>
              </a:xfrm>
              <a:custGeom>
                <a:rect b="b" l="l" r="r" t="t"/>
                <a:pathLst>
                  <a:path extrusionOk="0" h="257" w="636">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1"/>
              <p:cNvSpPr/>
              <p:nvPr/>
            </p:nvSpPr>
            <p:spPr>
              <a:xfrm>
                <a:off x="6276835" y="4059595"/>
                <a:ext cx="27018" cy="28941"/>
              </a:xfrm>
              <a:custGeom>
                <a:rect b="b" l="l" r="r" t="t"/>
                <a:pathLst>
                  <a:path extrusionOk="0" h="903" w="843">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1"/>
              <p:cNvSpPr/>
              <p:nvPr/>
            </p:nvSpPr>
            <p:spPr>
              <a:xfrm>
                <a:off x="6300391" y="4069371"/>
                <a:ext cx="23044" cy="16506"/>
              </a:xfrm>
              <a:custGeom>
                <a:rect b="b" l="l" r="r" t="t"/>
                <a:pathLst>
                  <a:path extrusionOk="0" h="515" w="719">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1"/>
              <p:cNvSpPr/>
              <p:nvPr/>
            </p:nvSpPr>
            <p:spPr>
              <a:xfrm>
                <a:off x="6403753" y="4148053"/>
                <a:ext cx="79804" cy="29390"/>
              </a:xfrm>
              <a:custGeom>
                <a:rect b="b" l="l" r="r" t="t"/>
                <a:pathLst>
                  <a:path extrusionOk="0" h="917" w="249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1"/>
              <p:cNvSpPr/>
              <p:nvPr/>
            </p:nvSpPr>
            <p:spPr>
              <a:xfrm>
                <a:off x="6468013" y="4082094"/>
                <a:ext cx="31089" cy="68042"/>
              </a:xfrm>
              <a:custGeom>
                <a:rect b="b" l="l" r="r" t="t"/>
                <a:pathLst>
                  <a:path extrusionOk="0" h="2123" w="97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1"/>
              <p:cNvSpPr/>
              <p:nvPr/>
            </p:nvSpPr>
            <p:spPr>
              <a:xfrm>
                <a:off x="6341608" y="4130266"/>
                <a:ext cx="48235" cy="22018"/>
              </a:xfrm>
              <a:custGeom>
                <a:rect b="b" l="l" r="r" t="t"/>
                <a:pathLst>
                  <a:path extrusionOk="0" h="687" w="1505">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1"/>
              <p:cNvSpPr/>
              <p:nvPr/>
            </p:nvSpPr>
            <p:spPr>
              <a:xfrm>
                <a:off x="6412855" y="4167476"/>
                <a:ext cx="9134" cy="7371"/>
              </a:xfrm>
              <a:custGeom>
                <a:rect b="b" l="l" r="r" t="t"/>
                <a:pathLst>
                  <a:path extrusionOk="0" h="230" w="285">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1"/>
              <p:cNvSpPr/>
              <p:nvPr/>
            </p:nvSpPr>
            <p:spPr>
              <a:xfrm>
                <a:off x="6431572" y="4157925"/>
                <a:ext cx="9679" cy="3814"/>
              </a:xfrm>
              <a:custGeom>
                <a:rect b="b" l="l" r="r" t="t"/>
                <a:pathLst>
                  <a:path extrusionOk="0" h="119" w="302">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1"/>
              <p:cNvSpPr/>
              <p:nvPr/>
            </p:nvSpPr>
            <p:spPr>
              <a:xfrm>
                <a:off x="6450866" y="4156418"/>
                <a:ext cx="11282" cy="3493"/>
              </a:xfrm>
              <a:custGeom>
                <a:rect b="b" l="l" r="r" t="t"/>
                <a:pathLst>
                  <a:path extrusionOk="0" h="109" w="352">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1"/>
              <p:cNvSpPr/>
              <p:nvPr/>
            </p:nvSpPr>
            <p:spPr>
              <a:xfrm>
                <a:off x="6469615" y="4160809"/>
                <a:ext cx="5929" cy="2179"/>
              </a:xfrm>
              <a:custGeom>
                <a:rect b="b" l="l" r="r" t="t"/>
                <a:pathLst>
                  <a:path extrusionOk="0" h="68" w="185">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1"/>
              <p:cNvSpPr/>
              <p:nvPr/>
            </p:nvSpPr>
            <p:spPr>
              <a:xfrm>
                <a:off x="7783761" y="2885764"/>
                <a:ext cx="327231" cy="174256"/>
              </a:xfrm>
              <a:custGeom>
                <a:rect b="b" l="l" r="r" t="t"/>
                <a:pathLst>
                  <a:path extrusionOk="0" h="5437" w="1021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1"/>
              <p:cNvSpPr/>
              <p:nvPr/>
            </p:nvSpPr>
            <p:spPr>
              <a:xfrm>
                <a:off x="7835170" y="2597122"/>
                <a:ext cx="152109" cy="273675"/>
              </a:xfrm>
              <a:custGeom>
                <a:rect b="b" l="l" r="r" t="t"/>
                <a:pathLst>
                  <a:path extrusionOk="0" h="8539" w="4746">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1"/>
              <p:cNvSpPr/>
              <p:nvPr/>
            </p:nvSpPr>
            <p:spPr>
              <a:xfrm>
                <a:off x="7062957" y="3777908"/>
                <a:ext cx="59998" cy="891118"/>
              </a:xfrm>
              <a:custGeom>
                <a:rect b="b" l="l" r="r" t="t"/>
                <a:pathLst>
                  <a:path extrusionOk="0" h="27804" w="1872">
                    <a:moveTo>
                      <a:pt x="1872" y="1"/>
                    </a:moveTo>
                    <a:lnTo>
                      <a:pt x="84" y="68"/>
                    </a:lnTo>
                    <a:lnTo>
                      <a:pt x="0" y="27804"/>
                    </a:lnTo>
                    <a:lnTo>
                      <a:pt x="1237" y="27804"/>
                    </a:lnTo>
                    <a:lnTo>
                      <a:pt x="187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1"/>
              <p:cNvSpPr/>
              <p:nvPr/>
            </p:nvSpPr>
            <p:spPr>
              <a:xfrm>
                <a:off x="6651691" y="3774158"/>
                <a:ext cx="254926" cy="894868"/>
              </a:xfrm>
              <a:custGeom>
                <a:rect b="b" l="l" r="r" t="t"/>
                <a:pathLst>
                  <a:path extrusionOk="0" h="27921" w="7954">
                    <a:moveTo>
                      <a:pt x="5982" y="1"/>
                    </a:moveTo>
                    <a:lnTo>
                      <a:pt x="0" y="27921"/>
                    </a:lnTo>
                    <a:lnTo>
                      <a:pt x="1370" y="27921"/>
                    </a:lnTo>
                    <a:lnTo>
                      <a:pt x="7953" y="118"/>
                    </a:lnTo>
                    <a:lnTo>
                      <a:pt x="598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1"/>
              <p:cNvSpPr/>
              <p:nvPr/>
            </p:nvSpPr>
            <p:spPr>
              <a:xfrm>
                <a:off x="6459776" y="2797659"/>
                <a:ext cx="1293506" cy="1004864"/>
              </a:xfrm>
              <a:custGeom>
                <a:rect b="b" l="l" r="r" t="t"/>
                <a:pathLst>
                  <a:path extrusionOk="0" h="31353" w="40359">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1"/>
              <p:cNvSpPr/>
              <p:nvPr/>
            </p:nvSpPr>
            <p:spPr>
              <a:xfrm>
                <a:off x="6506024" y="2798492"/>
                <a:ext cx="1232226" cy="1005344"/>
              </a:xfrm>
              <a:custGeom>
                <a:rect b="b" l="l" r="r" t="t"/>
                <a:pathLst>
                  <a:path extrusionOk="0" h="31368" w="38447">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1"/>
              <p:cNvSpPr/>
              <p:nvPr/>
            </p:nvSpPr>
            <p:spPr>
              <a:xfrm>
                <a:off x="6779122" y="1961987"/>
                <a:ext cx="599816" cy="586579"/>
              </a:xfrm>
              <a:custGeom>
                <a:rect b="b" l="l" r="r" t="t"/>
                <a:pathLst>
                  <a:path extrusionOk="0" h="18302" w="18715">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1"/>
              <p:cNvSpPr/>
              <p:nvPr/>
            </p:nvSpPr>
            <p:spPr>
              <a:xfrm>
                <a:off x="6942449" y="1973781"/>
                <a:ext cx="263515" cy="500204"/>
              </a:xfrm>
              <a:custGeom>
                <a:rect b="b" l="l" r="r" t="t"/>
                <a:pathLst>
                  <a:path extrusionOk="0" h="15607" w="8222">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1"/>
              <p:cNvSpPr/>
              <p:nvPr/>
            </p:nvSpPr>
            <p:spPr>
              <a:xfrm>
                <a:off x="6959596" y="2161755"/>
                <a:ext cx="18781" cy="19326"/>
              </a:xfrm>
              <a:custGeom>
                <a:rect b="b" l="l" r="r" t="t"/>
                <a:pathLst>
                  <a:path extrusionOk="0" h="603" w="586">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1"/>
              <p:cNvSpPr/>
              <p:nvPr/>
            </p:nvSpPr>
            <p:spPr>
              <a:xfrm>
                <a:off x="6953186" y="2143326"/>
                <a:ext cx="38043" cy="11634"/>
              </a:xfrm>
              <a:custGeom>
                <a:rect b="b" l="l" r="r" t="t"/>
                <a:pathLst>
                  <a:path extrusionOk="0" h="363" w="1187">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1"/>
              <p:cNvSpPr/>
              <p:nvPr/>
            </p:nvSpPr>
            <p:spPr>
              <a:xfrm>
                <a:off x="7069367" y="2161755"/>
                <a:ext cx="18781" cy="19326"/>
              </a:xfrm>
              <a:custGeom>
                <a:rect b="b" l="l" r="r" t="t"/>
                <a:pathLst>
                  <a:path extrusionOk="0" h="603" w="586">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1"/>
              <p:cNvSpPr/>
              <p:nvPr/>
            </p:nvSpPr>
            <p:spPr>
              <a:xfrm>
                <a:off x="7065104" y="2145377"/>
                <a:ext cx="38043" cy="11346"/>
              </a:xfrm>
              <a:custGeom>
                <a:rect b="b" l="l" r="r" t="t"/>
                <a:pathLst>
                  <a:path extrusionOk="0" h="354" w="1187">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1"/>
              <p:cNvSpPr/>
              <p:nvPr/>
            </p:nvSpPr>
            <p:spPr>
              <a:xfrm>
                <a:off x="7001357" y="2153165"/>
                <a:ext cx="30576" cy="91086"/>
              </a:xfrm>
              <a:custGeom>
                <a:rect b="b" l="l" r="r" t="t"/>
                <a:pathLst>
                  <a:path extrusionOk="0" h="2842" w="954">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1"/>
              <p:cNvSpPr/>
              <p:nvPr/>
            </p:nvSpPr>
            <p:spPr>
              <a:xfrm>
                <a:off x="7022798" y="2339536"/>
                <a:ext cx="97496" cy="50607"/>
              </a:xfrm>
              <a:custGeom>
                <a:rect b="b" l="l" r="r" t="t"/>
                <a:pathLst>
                  <a:path extrusionOk="0" h="1579" w="3042">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1"/>
              <p:cNvSpPr/>
              <p:nvPr/>
            </p:nvSpPr>
            <p:spPr>
              <a:xfrm>
                <a:off x="7030811" y="2254059"/>
                <a:ext cx="31633" cy="22659"/>
              </a:xfrm>
              <a:custGeom>
                <a:rect b="b" l="l" r="r" t="t"/>
                <a:pathLst>
                  <a:path extrusionOk="0" h="707" w="987">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1"/>
              <p:cNvSpPr/>
              <p:nvPr/>
            </p:nvSpPr>
            <p:spPr>
              <a:xfrm>
                <a:off x="7024401" y="2243097"/>
                <a:ext cx="33717" cy="31697"/>
              </a:xfrm>
              <a:custGeom>
                <a:rect b="b" l="l" r="r" t="t"/>
                <a:pathLst>
                  <a:path extrusionOk="0" h="989" w="1052">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1"/>
              <p:cNvSpPr/>
              <p:nvPr/>
            </p:nvSpPr>
            <p:spPr>
              <a:xfrm>
                <a:off x="6940334" y="1961634"/>
                <a:ext cx="313834" cy="304122"/>
              </a:xfrm>
              <a:custGeom>
                <a:rect b="b" l="l" r="r" t="t"/>
                <a:pathLst>
                  <a:path extrusionOk="0" h="9489" w="9792">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1"/>
              <p:cNvSpPr/>
              <p:nvPr/>
            </p:nvSpPr>
            <p:spPr>
              <a:xfrm>
                <a:off x="6767873" y="1993620"/>
                <a:ext cx="207812" cy="375402"/>
              </a:xfrm>
              <a:custGeom>
                <a:rect b="b" l="l" r="r" t="t"/>
                <a:pathLst>
                  <a:path extrusionOk="0" h="11713" w="6484">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1"/>
              <p:cNvSpPr/>
              <p:nvPr/>
            </p:nvSpPr>
            <p:spPr>
              <a:xfrm>
                <a:off x="7203272" y="2032689"/>
                <a:ext cx="192813" cy="435399"/>
              </a:xfrm>
              <a:custGeom>
                <a:rect b="b" l="l" r="r" t="t"/>
                <a:pathLst>
                  <a:path extrusionOk="0" h="13585" w="6016">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1"/>
              <p:cNvSpPr/>
              <p:nvPr/>
            </p:nvSpPr>
            <p:spPr>
              <a:xfrm>
                <a:off x="6937097" y="2036792"/>
                <a:ext cx="30576" cy="87497"/>
              </a:xfrm>
              <a:custGeom>
                <a:rect b="b" l="l" r="r" t="t"/>
                <a:pathLst>
                  <a:path extrusionOk="0" h="2730" w="954">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1"/>
              <p:cNvSpPr/>
              <p:nvPr/>
            </p:nvSpPr>
            <p:spPr>
              <a:xfrm>
                <a:off x="6655441" y="2453378"/>
                <a:ext cx="856825" cy="895092"/>
              </a:xfrm>
              <a:custGeom>
                <a:rect b="b" l="l" r="r" t="t"/>
                <a:pathLst>
                  <a:path extrusionOk="0" h="27928" w="26734">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1"/>
              <p:cNvSpPr/>
              <p:nvPr/>
            </p:nvSpPr>
            <p:spPr>
              <a:xfrm>
                <a:off x="7267532" y="2603564"/>
                <a:ext cx="57850" cy="318096"/>
              </a:xfrm>
              <a:custGeom>
                <a:rect b="b" l="l" r="r" t="t"/>
                <a:pathLst>
                  <a:path extrusionOk="0" h="9925" w="1805">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1"/>
              <p:cNvSpPr/>
              <p:nvPr/>
            </p:nvSpPr>
            <p:spPr>
              <a:xfrm>
                <a:off x="7304999" y="2808107"/>
                <a:ext cx="209960" cy="5929"/>
              </a:xfrm>
              <a:custGeom>
                <a:rect b="b" l="l" r="r" t="t"/>
                <a:pathLst>
                  <a:path extrusionOk="0" h="185" w="6551">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1"/>
              <p:cNvSpPr/>
              <p:nvPr/>
            </p:nvSpPr>
            <p:spPr>
              <a:xfrm>
                <a:off x="6603488" y="2814004"/>
                <a:ext cx="975185" cy="343961"/>
              </a:xfrm>
              <a:custGeom>
                <a:rect b="b" l="l" r="r" t="t"/>
                <a:pathLst>
                  <a:path extrusionOk="0" h="10732" w="30427">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1"/>
              <p:cNvSpPr/>
              <p:nvPr/>
            </p:nvSpPr>
            <p:spPr>
              <a:xfrm>
                <a:off x="6896393" y="2649075"/>
                <a:ext cx="32178" cy="177269"/>
              </a:xfrm>
              <a:custGeom>
                <a:rect b="b" l="l" r="r" t="t"/>
                <a:pathLst>
                  <a:path extrusionOk="0" h="5531" w="1004">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1"/>
              <p:cNvSpPr/>
              <p:nvPr/>
            </p:nvSpPr>
            <p:spPr>
              <a:xfrm>
                <a:off x="7119717" y="2091084"/>
                <a:ext cx="204062" cy="423829"/>
              </a:xfrm>
              <a:custGeom>
                <a:rect b="b" l="l" r="r" t="t"/>
                <a:pathLst>
                  <a:path extrusionOk="0" h="13224" w="6367">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1"/>
              <p:cNvSpPr/>
              <p:nvPr/>
            </p:nvSpPr>
            <p:spPr>
              <a:xfrm>
                <a:off x="7274487" y="2656030"/>
                <a:ext cx="59453" cy="315981"/>
              </a:xfrm>
              <a:custGeom>
                <a:rect b="b" l="l" r="r" t="t"/>
                <a:pathLst>
                  <a:path extrusionOk="0" h="9859" w="1855">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1"/>
              <p:cNvSpPr/>
              <p:nvPr/>
            </p:nvSpPr>
            <p:spPr>
              <a:xfrm>
                <a:off x="7009946" y="2560104"/>
                <a:ext cx="16634" cy="46697"/>
              </a:xfrm>
              <a:custGeom>
                <a:rect b="b" l="l" r="r" t="t"/>
                <a:pathLst>
                  <a:path extrusionOk="0" h="1457" w="519">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1"/>
              <p:cNvSpPr/>
              <p:nvPr/>
            </p:nvSpPr>
            <p:spPr>
              <a:xfrm>
                <a:off x="6869086" y="2581033"/>
                <a:ext cx="28973" cy="25416"/>
              </a:xfrm>
              <a:custGeom>
                <a:rect b="b" l="l" r="r" t="t"/>
                <a:pathLst>
                  <a:path extrusionOk="0" h="793" w="904">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1"/>
              <p:cNvSpPr/>
              <p:nvPr/>
            </p:nvSpPr>
            <p:spPr>
              <a:xfrm>
                <a:off x="6873381" y="2706348"/>
                <a:ext cx="15576" cy="39165"/>
              </a:xfrm>
              <a:custGeom>
                <a:rect b="b" l="l" r="r" t="t"/>
                <a:pathLst>
                  <a:path extrusionOk="0" h="1222" w="486">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1"/>
              <p:cNvSpPr/>
              <p:nvPr/>
            </p:nvSpPr>
            <p:spPr>
              <a:xfrm>
                <a:off x="6936039" y="2498376"/>
                <a:ext cx="36441" cy="5737"/>
              </a:xfrm>
              <a:custGeom>
                <a:rect b="b" l="l" r="r" t="t"/>
                <a:pathLst>
                  <a:path extrusionOk="0" h="179" w="1137">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1"/>
              <p:cNvSpPr/>
              <p:nvPr/>
            </p:nvSpPr>
            <p:spPr>
              <a:xfrm>
                <a:off x="6970845" y="2670484"/>
                <a:ext cx="22531" cy="40319"/>
              </a:xfrm>
              <a:custGeom>
                <a:rect b="b" l="l" r="r" t="t"/>
                <a:pathLst>
                  <a:path extrusionOk="0" h="1258" w="703">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1"/>
              <p:cNvSpPr/>
              <p:nvPr/>
            </p:nvSpPr>
            <p:spPr>
              <a:xfrm>
                <a:off x="7146479" y="2665549"/>
                <a:ext cx="38588" cy="31890"/>
              </a:xfrm>
              <a:custGeom>
                <a:rect b="b" l="l" r="r" t="t"/>
                <a:pathLst>
                  <a:path extrusionOk="0" h="995" w="1204">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1"/>
              <p:cNvSpPr/>
              <p:nvPr/>
            </p:nvSpPr>
            <p:spPr>
              <a:xfrm>
                <a:off x="7058117" y="2635518"/>
                <a:ext cx="32178" cy="22884"/>
              </a:xfrm>
              <a:custGeom>
                <a:rect b="b" l="l" r="r" t="t"/>
                <a:pathLst>
                  <a:path extrusionOk="0" h="714" w="1004">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1"/>
              <p:cNvSpPr/>
              <p:nvPr/>
            </p:nvSpPr>
            <p:spPr>
              <a:xfrm>
                <a:off x="7095616" y="2524753"/>
                <a:ext cx="40736" cy="34005"/>
              </a:xfrm>
              <a:custGeom>
                <a:rect b="b" l="l" r="r" t="t"/>
                <a:pathLst>
                  <a:path extrusionOk="0" h="1061" w="1271">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1"/>
              <p:cNvSpPr/>
              <p:nvPr/>
            </p:nvSpPr>
            <p:spPr>
              <a:xfrm>
                <a:off x="7212887" y="2527894"/>
                <a:ext cx="32691" cy="23909"/>
              </a:xfrm>
              <a:custGeom>
                <a:rect b="b" l="l" r="r" t="t"/>
                <a:pathLst>
                  <a:path extrusionOk="0" h="746" w="102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1"/>
              <p:cNvSpPr/>
              <p:nvPr/>
            </p:nvSpPr>
            <p:spPr>
              <a:xfrm>
                <a:off x="7334452" y="2525907"/>
                <a:ext cx="12884" cy="45575"/>
              </a:xfrm>
              <a:custGeom>
                <a:rect b="b" l="l" r="r" t="t"/>
                <a:pathLst>
                  <a:path extrusionOk="0" h="1422" w="402">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1"/>
              <p:cNvSpPr/>
              <p:nvPr/>
            </p:nvSpPr>
            <p:spPr>
              <a:xfrm>
                <a:off x="7310896" y="2638691"/>
                <a:ext cx="41793" cy="36761"/>
              </a:xfrm>
              <a:custGeom>
                <a:rect b="b" l="l" r="r" t="t"/>
                <a:pathLst>
                  <a:path extrusionOk="0" h="1147" w="1304">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1"/>
              <p:cNvSpPr/>
              <p:nvPr/>
            </p:nvSpPr>
            <p:spPr>
              <a:xfrm>
                <a:off x="7326953" y="2737341"/>
                <a:ext cx="31088" cy="38236"/>
              </a:xfrm>
              <a:custGeom>
                <a:rect b="b" l="l" r="r" t="t"/>
                <a:pathLst>
                  <a:path extrusionOk="0" h="1193" w="97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1"/>
              <p:cNvSpPr/>
              <p:nvPr/>
            </p:nvSpPr>
            <p:spPr>
              <a:xfrm>
                <a:off x="7218239" y="2772179"/>
                <a:ext cx="40191" cy="56857"/>
              </a:xfrm>
              <a:custGeom>
                <a:rect b="b" l="l" r="r" t="t"/>
                <a:pathLst>
                  <a:path extrusionOk="0" h="1774" w="1254">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1"/>
              <p:cNvSpPr/>
              <p:nvPr/>
            </p:nvSpPr>
            <p:spPr>
              <a:xfrm>
                <a:off x="7094013" y="2766314"/>
                <a:ext cx="28428" cy="52562"/>
              </a:xfrm>
              <a:custGeom>
                <a:rect b="b" l="l" r="r" t="t"/>
                <a:pathLst>
                  <a:path extrusionOk="0" h="1640" w="887">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1"/>
              <p:cNvSpPr/>
              <p:nvPr/>
            </p:nvSpPr>
            <p:spPr>
              <a:xfrm>
                <a:off x="6946744" y="2789806"/>
                <a:ext cx="50895" cy="43075"/>
              </a:xfrm>
              <a:custGeom>
                <a:rect b="b" l="l" r="r" t="t"/>
                <a:pathLst>
                  <a:path extrusionOk="0" h="1344" w="1588">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11"/>
              <p:cNvSpPr/>
              <p:nvPr/>
            </p:nvSpPr>
            <p:spPr>
              <a:xfrm>
                <a:off x="7000844" y="2881918"/>
                <a:ext cx="44453" cy="43043"/>
              </a:xfrm>
              <a:custGeom>
                <a:rect b="b" l="l" r="r" t="t"/>
                <a:pathLst>
                  <a:path extrusionOk="0" h="1343" w="1387">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1"/>
              <p:cNvSpPr/>
              <p:nvPr/>
            </p:nvSpPr>
            <p:spPr>
              <a:xfrm>
                <a:off x="7129365" y="2879258"/>
                <a:ext cx="31088" cy="49934"/>
              </a:xfrm>
              <a:custGeom>
                <a:rect b="b" l="l" r="r" t="t"/>
                <a:pathLst>
                  <a:path extrusionOk="0" h="1558" w="97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1"/>
              <p:cNvSpPr/>
              <p:nvPr/>
            </p:nvSpPr>
            <p:spPr>
              <a:xfrm>
                <a:off x="7201637" y="2900667"/>
                <a:ext cx="51985" cy="41985"/>
              </a:xfrm>
              <a:custGeom>
                <a:rect b="b" l="l" r="r" t="t"/>
                <a:pathLst>
                  <a:path extrusionOk="0" h="1310" w="1622">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1"/>
              <p:cNvSpPr/>
              <p:nvPr/>
            </p:nvSpPr>
            <p:spPr>
              <a:xfrm>
                <a:off x="7200580" y="2592186"/>
                <a:ext cx="42338" cy="29935"/>
              </a:xfrm>
              <a:custGeom>
                <a:rect b="b" l="l" r="r" t="t"/>
                <a:pathLst>
                  <a:path extrusionOk="0" h="934" w="1321">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1"/>
              <p:cNvSpPr/>
              <p:nvPr/>
            </p:nvSpPr>
            <p:spPr>
              <a:xfrm>
                <a:off x="7028695" y="3174182"/>
                <a:ext cx="37499" cy="27146"/>
              </a:xfrm>
              <a:custGeom>
                <a:rect b="b" l="l" r="r" t="t"/>
                <a:pathLst>
                  <a:path extrusionOk="0" h="847" w="117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1"/>
              <p:cNvSpPr/>
              <p:nvPr/>
            </p:nvSpPr>
            <p:spPr>
              <a:xfrm>
                <a:off x="7177023" y="3179727"/>
                <a:ext cx="20384" cy="48267"/>
              </a:xfrm>
              <a:custGeom>
                <a:rect b="b" l="l" r="r" t="t"/>
                <a:pathLst>
                  <a:path extrusionOk="0" h="1506" w="636">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1"/>
              <p:cNvSpPr/>
              <p:nvPr/>
            </p:nvSpPr>
            <p:spPr>
              <a:xfrm>
                <a:off x="7292691" y="3181265"/>
                <a:ext cx="36441" cy="35576"/>
              </a:xfrm>
              <a:custGeom>
                <a:rect b="b" l="l" r="r" t="t"/>
                <a:pathLst>
                  <a:path extrusionOk="0" h="1110" w="1137">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1"/>
              <p:cNvSpPr/>
              <p:nvPr/>
            </p:nvSpPr>
            <p:spPr>
              <a:xfrm>
                <a:off x="6945141" y="3150305"/>
                <a:ext cx="507704" cy="63747"/>
              </a:xfrm>
              <a:custGeom>
                <a:rect b="b" l="l" r="r" t="t"/>
                <a:pathLst>
                  <a:path extrusionOk="0" h="1989" w="15841">
                    <a:moveTo>
                      <a:pt x="151" y="1"/>
                    </a:moveTo>
                    <a:lnTo>
                      <a:pt x="0" y="719"/>
                    </a:lnTo>
                    <a:lnTo>
                      <a:pt x="15840" y="1989"/>
                    </a:lnTo>
                    <a:lnTo>
                      <a:pt x="15172" y="234"/>
                    </a:lnTo>
                    <a:lnTo>
                      <a:pt x="151"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1"/>
              <p:cNvSpPr/>
              <p:nvPr/>
            </p:nvSpPr>
            <p:spPr>
              <a:xfrm>
                <a:off x="5326840" y="3068898"/>
                <a:ext cx="2992444" cy="1600128"/>
              </a:xfrm>
              <a:custGeom>
                <a:rect b="b" l="l" r="r" t="t"/>
                <a:pathLst>
                  <a:path extrusionOk="0" h="49926" w="93368">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1"/>
              <p:cNvSpPr/>
              <p:nvPr/>
            </p:nvSpPr>
            <p:spPr>
              <a:xfrm>
                <a:off x="6199722" y="2596577"/>
                <a:ext cx="917335" cy="485205"/>
              </a:xfrm>
              <a:custGeom>
                <a:rect b="b" l="l" r="r" t="t"/>
                <a:pathLst>
                  <a:path extrusionOk="0" h="15139" w="28622">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1"/>
              <p:cNvSpPr/>
              <p:nvPr/>
            </p:nvSpPr>
            <p:spPr>
              <a:xfrm>
                <a:off x="6471763" y="2795511"/>
                <a:ext cx="65895" cy="73427"/>
              </a:xfrm>
              <a:custGeom>
                <a:rect b="b" l="l" r="r" t="t"/>
                <a:pathLst>
                  <a:path extrusionOk="0" h="2291" w="2056">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1"/>
              <p:cNvSpPr/>
              <p:nvPr/>
            </p:nvSpPr>
            <p:spPr>
              <a:xfrm>
                <a:off x="6600796" y="4512109"/>
                <a:ext cx="336878" cy="154128"/>
              </a:xfrm>
              <a:custGeom>
                <a:rect b="b" l="l" r="r" t="t"/>
                <a:pathLst>
                  <a:path extrusionOk="0" h="4809" w="10511">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1"/>
              <p:cNvSpPr/>
              <p:nvPr/>
            </p:nvSpPr>
            <p:spPr>
              <a:xfrm>
                <a:off x="6871779" y="4600407"/>
                <a:ext cx="65350" cy="53652"/>
              </a:xfrm>
              <a:custGeom>
                <a:rect b="b" l="l" r="r" t="t"/>
                <a:pathLst>
                  <a:path extrusionOk="0" h="1674" w="2039">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1"/>
              <p:cNvSpPr/>
              <p:nvPr/>
            </p:nvSpPr>
            <p:spPr>
              <a:xfrm>
                <a:off x="6625442" y="4635277"/>
                <a:ext cx="312231" cy="30223"/>
              </a:xfrm>
              <a:custGeom>
                <a:rect b="b" l="l" r="r" t="t"/>
                <a:pathLst>
                  <a:path extrusionOk="0" h="943" w="9742">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1"/>
              <p:cNvSpPr/>
              <p:nvPr/>
            </p:nvSpPr>
            <p:spPr>
              <a:xfrm>
                <a:off x="6632397" y="4649187"/>
                <a:ext cx="307968" cy="9871"/>
              </a:xfrm>
              <a:custGeom>
                <a:rect b="b" l="l" r="r" t="t"/>
                <a:pathLst>
                  <a:path extrusionOk="0" h="308" w="9609">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1"/>
              <p:cNvSpPr/>
              <p:nvPr/>
            </p:nvSpPr>
            <p:spPr>
              <a:xfrm>
                <a:off x="6677908" y="4633130"/>
                <a:ext cx="18236" cy="27883"/>
              </a:xfrm>
              <a:custGeom>
                <a:rect b="b" l="l" r="r" t="t"/>
                <a:pathLst>
                  <a:path extrusionOk="0" h="870" w="569">
                    <a:moveTo>
                      <a:pt x="1" y="0"/>
                    </a:moveTo>
                    <a:cubicBezTo>
                      <a:pt x="285" y="218"/>
                      <a:pt x="485" y="518"/>
                      <a:pt x="552" y="869"/>
                    </a:cubicBezTo>
                    <a:cubicBezTo>
                      <a:pt x="569" y="502"/>
                      <a:pt x="352" y="15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1"/>
              <p:cNvSpPr/>
              <p:nvPr/>
            </p:nvSpPr>
            <p:spPr>
              <a:xfrm>
                <a:off x="6737906" y="4617554"/>
                <a:ext cx="11282" cy="15064"/>
              </a:xfrm>
              <a:custGeom>
                <a:rect b="b" l="l" r="r" t="t"/>
                <a:pathLst>
                  <a:path extrusionOk="0" h="470" w="352">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1"/>
              <p:cNvSpPr/>
              <p:nvPr/>
            </p:nvSpPr>
            <p:spPr>
              <a:xfrm>
                <a:off x="6751271" y="4614317"/>
                <a:ext cx="12371" cy="10288"/>
              </a:xfrm>
              <a:custGeom>
                <a:rect b="b" l="l" r="r" t="t"/>
                <a:pathLst>
                  <a:path extrusionOk="0" h="321" w="386">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1"/>
              <p:cNvSpPr/>
              <p:nvPr/>
            </p:nvSpPr>
            <p:spPr>
              <a:xfrm>
                <a:off x="6753418" y="4594574"/>
                <a:ext cx="21474" cy="3782"/>
              </a:xfrm>
              <a:custGeom>
                <a:rect b="b" l="l" r="r" t="t"/>
                <a:pathLst>
                  <a:path extrusionOk="0" h="118" w="67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1"/>
              <p:cNvSpPr/>
              <p:nvPr/>
            </p:nvSpPr>
            <p:spPr>
              <a:xfrm>
                <a:off x="6707362" y="4601240"/>
                <a:ext cx="34838" cy="19070"/>
              </a:xfrm>
              <a:custGeom>
                <a:rect b="b" l="l" r="r" t="t"/>
                <a:pathLst>
                  <a:path extrusionOk="0" h="595" w="1087">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1"/>
              <p:cNvSpPr/>
              <p:nvPr/>
            </p:nvSpPr>
            <p:spPr>
              <a:xfrm>
                <a:off x="6736816" y="4594574"/>
                <a:ext cx="17179" cy="23044"/>
              </a:xfrm>
              <a:custGeom>
                <a:rect b="b" l="l" r="r" t="t"/>
                <a:pathLst>
                  <a:path extrusionOk="0" h="719" w="536">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1"/>
              <p:cNvSpPr/>
              <p:nvPr/>
            </p:nvSpPr>
            <p:spPr>
              <a:xfrm>
                <a:off x="6871779" y="4598997"/>
                <a:ext cx="63235" cy="53972"/>
              </a:xfrm>
              <a:custGeom>
                <a:rect b="b" l="l" r="r" t="t"/>
                <a:pathLst>
                  <a:path extrusionOk="0" h="1684" w="1973">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1"/>
              <p:cNvSpPr/>
              <p:nvPr/>
            </p:nvSpPr>
            <p:spPr>
              <a:xfrm>
                <a:off x="6913540" y="4524961"/>
                <a:ext cx="4327" cy="74452"/>
              </a:xfrm>
              <a:custGeom>
                <a:rect b="b" l="l" r="r" t="t"/>
                <a:pathLst>
                  <a:path extrusionOk="0" h="2323" w="135">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1"/>
              <p:cNvSpPr/>
              <p:nvPr/>
            </p:nvSpPr>
            <p:spPr>
              <a:xfrm>
                <a:off x="6795724" y="4636720"/>
                <a:ext cx="53043" cy="3590"/>
              </a:xfrm>
              <a:custGeom>
                <a:rect b="b" l="l" r="r" t="t"/>
                <a:pathLst>
                  <a:path extrusionOk="0" h="112" w="1655">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1"/>
              <p:cNvSpPr/>
              <p:nvPr/>
            </p:nvSpPr>
            <p:spPr>
              <a:xfrm>
                <a:off x="6878734" y="4635694"/>
                <a:ext cx="5929" cy="10865"/>
              </a:xfrm>
              <a:custGeom>
                <a:rect b="b" l="l" r="r" t="t"/>
                <a:pathLst>
                  <a:path extrusionOk="0" h="339" w="185">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1"/>
              <p:cNvSpPr/>
              <p:nvPr/>
            </p:nvSpPr>
            <p:spPr>
              <a:xfrm>
                <a:off x="6889983" y="4618676"/>
                <a:ext cx="7532" cy="7532"/>
              </a:xfrm>
              <a:custGeom>
                <a:rect b="b" l="l" r="r" t="t"/>
                <a:pathLst>
                  <a:path extrusionOk="0" h="235" w="235">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1"/>
              <p:cNvSpPr/>
              <p:nvPr/>
            </p:nvSpPr>
            <p:spPr>
              <a:xfrm>
                <a:off x="6905527" y="4609637"/>
                <a:ext cx="10576" cy="4872"/>
              </a:xfrm>
              <a:custGeom>
                <a:rect b="b" l="l" r="r" t="t"/>
                <a:pathLst>
                  <a:path extrusionOk="0" h="152" w="33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1"/>
              <p:cNvSpPr/>
              <p:nvPr/>
            </p:nvSpPr>
            <p:spPr>
              <a:xfrm>
                <a:off x="6923732" y="4606497"/>
                <a:ext cx="5897" cy="2981"/>
              </a:xfrm>
              <a:custGeom>
                <a:rect b="b" l="l" r="r" t="t"/>
                <a:pathLst>
                  <a:path extrusionOk="0" h="93" w="184">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1"/>
              <p:cNvSpPr/>
              <p:nvPr/>
            </p:nvSpPr>
            <p:spPr>
              <a:xfrm>
                <a:off x="6257540" y="3173765"/>
                <a:ext cx="1259020" cy="975826"/>
              </a:xfrm>
              <a:custGeom>
                <a:rect b="b" l="l" r="r" t="t"/>
                <a:pathLst>
                  <a:path extrusionOk="0" h="30447" w="39283">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1"/>
              <p:cNvSpPr/>
              <p:nvPr/>
            </p:nvSpPr>
            <p:spPr>
              <a:xfrm>
                <a:off x="6643102" y="3344175"/>
                <a:ext cx="782437" cy="1239726"/>
              </a:xfrm>
              <a:custGeom>
                <a:rect b="b" l="l" r="r" t="t"/>
                <a:pathLst>
                  <a:path extrusionOk="0" h="38681" w="24413">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1"/>
              <p:cNvSpPr/>
              <p:nvPr/>
            </p:nvSpPr>
            <p:spPr>
              <a:xfrm>
                <a:off x="6761463" y="3422345"/>
                <a:ext cx="666736" cy="202460"/>
              </a:xfrm>
              <a:custGeom>
                <a:rect b="b" l="l" r="r" t="t"/>
                <a:pathLst>
                  <a:path extrusionOk="0" h="6317" w="20803">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1"/>
              <p:cNvSpPr/>
              <p:nvPr/>
            </p:nvSpPr>
            <p:spPr>
              <a:xfrm>
                <a:off x="6657044" y="3505867"/>
                <a:ext cx="139802" cy="292969"/>
              </a:xfrm>
              <a:custGeom>
                <a:rect b="b" l="l" r="r" t="t"/>
                <a:pathLst>
                  <a:path extrusionOk="0" h="9141" w="4362">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1"/>
              <p:cNvSpPr/>
              <p:nvPr/>
            </p:nvSpPr>
            <p:spPr>
              <a:xfrm>
                <a:off x="6887836" y="3717622"/>
                <a:ext cx="58940" cy="25832"/>
              </a:xfrm>
              <a:custGeom>
                <a:rect b="b" l="l" r="r" t="t"/>
                <a:pathLst>
                  <a:path extrusionOk="0" h="806" w="1839">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1"/>
              <p:cNvSpPr/>
              <p:nvPr/>
            </p:nvSpPr>
            <p:spPr>
              <a:xfrm>
                <a:off x="6908732" y="3691693"/>
                <a:ext cx="42851" cy="54229"/>
              </a:xfrm>
              <a:custGeom>
                <a:rect b="b" l="l" r="r" t="t"/>
                <a:pathLst>
                  <a:path extrusionOk="0" h="1692" w="1337">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1"/>
              <p:cNvSpPr/>
              <p:nvPr/>
            </p:nvSpPr>
            <p:spPr>
              <a:xfrm>
                <a:off x="6947833" y="3730794"/>
                <a:ext cx="56248" cy="88939"/>
              </a:xfrm>
              <a:custGeom>
                <a:rect b="b" l="l" r="r" t="t"/>
                <a:pathLst>
                  <a:path extrusionOk="0" h="2775" w="1755">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9" name="Shape 2339"/>
        <p:cNvGrpSpPr/>
        <p:nvPr/>
      </p:nvGrpSpPr>
      <p:grpSpPr>
        <a:xfrm>
          <a:off x="0" y="0"/>
          <a:ext cx="0" cy="0"/>
          <a:chOff x="0" y="0"/>
          <a:chExt cx="0" cy="0"/>
        </a:xfrm>
      </p:grpSpPr>
      <p:sp>
        <p:nvSpPr>
          <p:cNvPr id="2340" name="Google Shape;2340;g8a0f895a1a_1_17"/>
          <p:cNvSpPr txBox="1"/>
          <p:nvPr>
            <p:ph type="title"/>
          </p:nvPr>
        </p:nvSpPr>
        <p:spPr>
          <a:xfrm>
            <a:off x="4549325" y="1916450"/>
            <a:ext cx="40488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700"/>
              <a:buNone/>
            </a:pPr>
            <a:r>
              <a:rPr lang="en" sz="4000"/>
              <a:t>PROBLEM</a:t>
            </a:r>
            <a:endParaRPr sz="4000"/>
          </a:p>
        </p:txBody>
      </p:sp>
      <p:pic>
        <p:nvPicPr>
          <p:cNvPr id="2341" name="Google Shape;2341;g8a0f895a1a_1_17"/>
          <p:cNvPicPr preferRelativeResize="0"/>
          <p:nvPr/>
        </p:nvPicPr>
        <p:blipFill rotWithShape="1">
          <a:blip r:embed="rId3">
            <a:alphaModFix/>
          </a:blip>
          <a:srcRect b="0" l="0" r="0" t="0"/>
          <a:stretch/>
        </p:blipFill>
        <p:spPr>
          <a:xfrm>
            <a:off x="502300" y="793275"/>
            <a:ext cx="4516700" cy="3011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5" name="Shape 2345"/>
        <p:cNvGrpSpPr/>
        <p:nvPr/>
      </p:nvGrpSpPr>
      <p:grpSpPr>
        <a:xfrm>
          <a:off x="0" y="0"/>
          <a:ext cx="0" cy="0"/>
          <a:chOff x="0" y="0"/>
          <a:chExt cx="0" cy="0"/>
        </a:xfrm>
      </p:grpSpPr>
      <p:sp>
        <p:nvSpPr>
          <p:cNvPr id="2346" name="Google Shape;2346;g8a0f895a1a_1_24"/>
          <p:cNvSpPr txBox="1"/>
          <p:nvPr/>
        </p:nvSpPr>
        <p:spPr>
          <a:xfrm>
            <a:off x="442325" y="1312850"/>
            <a:ext cx="6307800" cy="97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Josefin Sans"/>
              <a:ea typeface="Josefin Sans"/>
              <a:cs typeface="Josefin Sans"/>
              <a:sym typeface="Josefin Sans"/>
            </a:endParaRPr>
          </a:p>
          <a:p>
            <a:pPr indent="0" lvl="0" marL="0" marR="0" rtl="0" algn="just">
              <a:lnSpc>
                <a:spcPct val="100000"/>
              </a:lnSpc>
              <a:spcBef>
                <a:spcPts val="0"/>
              </a:spcBef>
              <a:spcAft>
                <a:spcPts val="0"/>
              </a:spcAft>
              <a:buNone/>
            </a:pPr>
            <a:r>
              <a:rPr b="0" i="0" lang="en" sz="1200" u="none" cap="none" strike="noStrike">
                <a:solidFill>
                  <a:srgbClr val="000000"/>
                </a:solidFill>
                <a:latin typeface="Josefin Sans"/>
                <a:ea typeface="Josefin Sans"/>
                <a:cs typeface="Josefin Sans"/>
                <a:sym typeface="Josefin Sans"/>
              </a:rPr>
              <a:t>The patenting process is both a long and hard process. Due to the lack of sufficient systems, patent procedures take longer than necessary. Today, there is no system that allows this process to improve. </a:t>
            </a:r>
            <a:endParaRPr b="0" i="0" sz="1200" u="none" cap="none" strike="noStrike">
              <a:solidFill>
                <a:srgbClr val="000000"/>
              </a:solidFill>
              <a:latin typeface="Josefin Sans"/>
              <a:ea typeface="Josefin Sans"/>
              <a:cs typeface="Josefin Sans"/>
              <a:sym typeface="Josefin Sans"/>
            </a:endParaRPr>
          </a:p>
        </p:txBody>
      </p:sp>
      <p:grpSp>
        <p:nvGrpSpPr>
          <p:cNvPr id="2347" name="Google Shape;2347;g8a0f895a1a_1_24"/>
          <p:cNvGrpSpPr/>
          <p:nvPr/>
        </p:nvGrpSpPr>
        <p:grpSpPr>
          <a:xfrm>
            <a:off x="4987863" y="2384261"/>
            <a:ext cx="3884159" cy="2257018"/>
            <a:chOff x="3768212" y="1168958"/>
            <a:chExt cx="2485862" cy="1459814"/>
          </a:xfrm>
        </p:grpSpPr>
        <p:sp>
          <p:nvSpPr>
            <p:cNvPr id="2348" name="Google Shape;2348;g8a0f895a1a_1_24"/>
            <p:cNvSpPr/>
            <p:nvPr/>
          </p:nvSpPr>
          <p:spPr>
            <a:xfrm>
              <a:off x="4395270" y="1173894"/>
              <a:ext cx="107688" cy="112367"/>
            </a:xfrm>
            <a:custGeom>
              <a:rect b="b" l="l" r="r" t="t"/>
              <a:pathLst>
                <a:path extrusionOk="0" h="3506" w="3360">
                  <a:moveTo>
                    <a:pt x="1686" y="1"/>
                  </a:moveTo>
                  <a:cubicBezTo>
                    <a:pt x="1227" y="1"/>
                    <a:pt x="770" y="310"/>
                    <a:pt x="803" y="932"/>
                  </a:cubicBezTo>
                  <a:cubicBezTo>
                    <a:pt x="786" y="1317"/>
                    <a:pt x="1020" y="1668"/>
                    <a:pt x="1371" y="1818"/>
                  </a:cubicBezTo>
                  <a:cubicBezTo>
                    <a:pt x="1" y="2019"/>
                    <a:pt x="68" y="3489"/>
                    <a:pt x="68" y="3489"/>
                  </a:cubicBezTo>
                  <a:lnTo>
                    <a:pt x="3276" y="3506"/>
                  </a:lnTo>
                  <a:cubicBezTo>
                    <a:pt x="3276" y="3506"/>
                    <a:pt x="3359" y="2019"/>
                    <a:pt x="2006" y="1818"/>
                  </a:cubicBezTo>
                  <a:cubicBezTo>
                    <a:pt x="2357" y="1668"/>
                    <a:pt x="2574" y="1317"/>
                    <a:pt x="2574" y="949"/>
                  </a:cubicBezTo>
                  <a:cubicBezTo>
                    <a:pt x="2616" y="318"/>
                    <a:pt x="2150"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8a0f895a1a_1_24"/>
            <p:cNvSpPr/>
            <p:nvPr/>
          </p:nvSpPr>
          <p:spPr>
            <a:xfrm>
              <a:off x="6082670" y="1382635"/>
              <a:ext cx="132847" cy="98554"/>
            </a:xfrm>
            <a:custGeom>
              <a:rect b="b" l="l" r="r" t="t"/>
              <a:pathLst>
                <a:path extrusionOk="0" h="3075" w="4145">
                  <a:moveTo>
                    <a:pt x="3677" y="0"/>
                  </a:moveTo>
                  <a:lnTo>
                    <a:pt x="1521" y="2122"/>
                  </a:lnTo>
                  <a:lnTo>
                    <a:pt x="485" y="1019"/>
                  </a:lnTo>
                  <a:lnTo>
                    <a:pt x="1" y="1470"/>
                  </a:lnTo>
                  <a:lnTo>
                    <a:pt x="1504" y="3074"/>
                  </a:lnTo>
                  <a:lnTo>
                    <a:pt x="4144" y="468"/>
                  </a:lnTo>
                  <a:lnTo>
                    <a:pt x="36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8a0f895a1a_1_24"/>
            <p:cNvSpPr/>
            <p:nvPr/>
          </p:nvSpPr>
          <p:spPr>
            <a:xfrm>
              <a:off x="5334559" y="1715891"/>
              <a:ext cx="103938" cy="163711"/>
            </a:xfrm>
            <a:custGeom>
              <a:rect b="b" l="l" r="r" t="t"/>
              <a:pathLst>
                <a:path extrusionOk="0" h="5108" w="3243">
                  <a:moveTo>
                    <a:pt x="1685" y="764"/>
                  </a:moveTo>
                  <a:cubicBezTo>
                    <a:pt x="2290" y="764"/>
                    <a:pt x="2739" y="1446"/>
                    <a:pt x="2390" y="2117"/>
                  </a:cubicBezTo>
                  <a:cubicBezTo>
                    <a:pt x="2323" y="2234"/>
                    <a:pt x="2240" y="2317"/>
                    <a:pt x="2140" y="2384"/>
                  </a:cubicBezTo>
                  <a:cubicBezTo>
                    <a:pt x="1984" y="2472"/>
                    <a:pt x="1829" y="2511"/>
                    <a:pt x="1683" y="2511"/>
                  </a:cubicBezTo>
                  <a:cubicBezTo>
                    <a:pt x="1078" y="2511"/>
                    <a:pt x="633" y="1838"/>
                    <a:pt x="970" y="1164"/>
                  </a:cubicBezTo>
                  <a:cubicBezTo>
                    <a:pt x="1037" y="1047"/>
                    <a:pt x="1120" y="947"/>
                    <a:pt x="1221" y="897"/>
                  </a:cubicBezTo>
                  <a:cubicBezTo>
                    <a:pt x="1378" y="805"/>
                    <a:pt x="1536" y="764"/>
                    <a:pt x="1685" y="764"/>
                  </a:cubicBezTo>
                  <a:close/>
                  <a:moveTo>
                    <a:pt x="1751" y="1"/>
                  </a:moveTo>
                  <a:cubicBezTo>
                    <a:pt x="1486" y="1"/>
                    <a:pt x="1203" y="62"/>
                    <a:pt x="920" y="195"/>
                  </a:cubicBezTo>
                  <a:cubicBezTo>
                    <a:pt x="652" y="312"/>
                    <a:pt x="435" y="529"/>
                    <a:pt x="302" y="780"/>
                  </a:cubicBezTo>
                  <a:cubicBezTo>
                    <a:pt x="1" y="1348"/>
                    <a:pt x="134" y="2000"/>
                    <a:pt x="402" y="2551"/>
                  </a:cubicBezTo>
                  <a:lnTo>
                    <a:pt x="1304" y="4857"/>
                  </a:lnTo>
                  <a:cubicBezTo>
                    <a:pt x="1371" y="5024"/>
                    <a:pt x="1525" y="5108"/>
                    <a:pt x="1678" y="5108"/>
                  </a:cubicBezTo>
                  <a:cubicBezTo>
                    <a:pt x="1830" y="5108"/>
                    <a:pt x="1981" y="5024"/>
                    <a:pt x="2039" y="4857"/>
                  </a:cubicBezTo>
                  <a:lnTo>
                    <a:pt x="2942" y="2535"/>
                  </a:lnTo>
                  <a:cubicBezTo>
                    <a:pt x="3109" y="2184"/>
                    <a:pt x="3209" y="1816"/>
                    <a:pt x="3242" y="1432"/>
                  </a:cubicBezTo>
                  <a:cubicBezTo>
                    <a:pt x="3242" y="596"/>
                    <a:pt x="2581" y="1"/>
                    <a:pt x="175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g8a0f895a1a_1_24"/>
            <p:cNvSpPr/>
            <p:nvPr/>
          </p:nvSpPr>
          <p:spPr>
            <a:xfrm>
              <a:off x="4142684" y="2091645"/>
              <a:ext cx="34678" cy="117880"/>
            </a:xfrm>
            <a:custGeom>
              <a:rect b="b" l="l" r="r" t="t"/>
              <a:pathLst>
                <a:path extrusionOk="0" h="3678" w="1082">
                  <a:moveTo>
                    <a:pt x="1082" y="0"/>
                  </a:moveTo>
                  <a:cubicBezTo>
                    <a:pt x="1048" y="50"/>
                    <a:pt x="1031" y="100"/>
                    <a:pt x="1031" y="151"/>
                  </a:cubicBezTo>
                  <a:cubicBezTo>
                    <a:pt x="998" y="251"/>
                    <a:pt x="948" y="384"/>
                    <a:pt x="914" y="535"/>
                  </a:cubicBezTo>
                  <a:cubicBezTo>
                    <a:pt x="814" y="869"/>
                    <a:pt x="681" y="1320"/>
                    <a:pt x="547" y="1821"/>
                  </a:cubicBezTo>
                  <a:cubicBezTo>
                    <a:pt x="413" y="2339"/>
                    <a:pt x="280" y="2791"/>
                    <a:pt x="196" y="3125"/>
                  </a:cubicBezTo>
                  <a:lnTo>
                    <a:pt x="96" y="3526"/>
                  </a:lnTo>
                  <a:cubicBezTo>
                    <a:pt x="91" y="3525"/>
                    <a:pt x="86" y="3524"/>
                    <a:pt x="82" y="3524"/>
                  </a:cubicBezTo>
                  <a:cubicBezTo>
                    <a:pt x="11" y="3524"/>
                    <a:pt x="0" y="3645"/>
                    <a:pt x="79" y="3676"/>
                  </a:cubicBezTo>
                  <a:cubicBezTo>
                    <a:pt x="85" y="3677"/>
                    <a:pt x="90" y="3678"/>
                    <a:pt x="95" y="3678"/>
                  </a:cubicBezTo>
                  <a:cubicBezTo>
                    <a:pt x="169" y="3678"/>
                    <a:pt x="207" y="3573"/>
                    <a:pt x="129" y="3526"/>
                  </a:cubicBezTo>
                  <a:lnTo>
                    <a:pt x="246" y="3141"/>
                  </a:lnTo>
                  <a:cubicBezTo>
                    <a:pt x="346" y="2807"/>
                    <a:pt x="463" y="2356"/>
                    <a:pt x="614" y="1838"/>
                  </a:cubicBezTo>
                  <a:cubicBezTo>
                    <a:pt x="747" y="1337"/>
                    <a:pt x="864" y="886"/>
                    <a:pt x="948" y="552"/>
                  </a:cubicBezTo>
                  <a:cubicBezTo>
                    <a:pt x="998" y="384"/>
                    <a:pt x="1015" y="251"/>
                    <a:pt x="1048" y="151"/>
                  </a:cubicBezTo>
                  <a:cubicBezTo>
                    <a:pt x="1065" y="100"/>
                    <a:pt x="1065" y="50"/>
                    <a:pt x="108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g8a0f895a1a_1_24"/>
            <p:cNvSpPr/>
            <p:nvPr/>
          </p:nvSpPr>
          <p:spPr>
            <a:xfrm>
              <a:off x="3768212" y="1730153"/>
              <a:ext cx="189608" cy="135219"/>
            </a:xfrm>
            <a:custGeom>
              <a:rect b="b" l="l" r="r" t="t"/>
              <a:pathLst>
                <a:path extrusionOk="0" h="4219" w="5916">
                  <a:moveTo>
                    <a:pt x="5698" y="4128"/>
                  </a:moveTo>
                  <a:lnTo>
                    <a:pt x="5698" y="4128"/>
                  </a:lnTo>
                  <a:cubicBezTo>
                    <a:pt x="5631" y="4161"/>
                    <a:pt x="5581" y="4178"/>
                    <a:pt x="5514" y="4178"/>
                  </a:cubicBezTo>
                  <a:lnTo>
                    <a:pt x="5564" y="4178"/>
                  </a:lnTo>
                  <a:cubicBezTo>
                    <a:pt x="5614" y="4178"/>
                    <a:pt x="5664" y="4161"/>
                    <a:pt x="5698" y="4128"/>
                  </a:cubicBezTo>
                  <a:close/>
                  <a:moveTo>
                    <a:pt x="418" y="1"/>
                  </a:moveTo>
                  <a:cubicBezTo>
                    <a:pt x="234" y="18"/>
                    <a:pt x="67" y="151"/>
                    <a:pt x="67" y="352"/>
                  </a:cubicBezTo>
                  <a:cubicBezTo>
                    <a:pt x="50" y="519"/>
                    <a:pt x="50" y="669"/>
                    <a:pt x="50" y="836"/>
                  </a:cubicBezTo>
                  <a:cubicBezTo>
                    <a:pt x="50" y="1171"/>
                    <a:pt x="50" y="1488"/>
                    <a:pt x="34" y="1805"/>
                  </a:cubicBezTo>
                  <a:cubicBezTo>
                    <a:pt x="34" y="2424"/>
                    <a:pt x="17" y="3042"/>
                    <a:pt x="17" y="3610"/>
                  </a:cubicBezTo>
                  <a:cubicBezTo>
                    <a:pt x="17" y="3694"/>
                    <a:pt x="17" y="3760"/>
                    <a:pt x="17" y="3827"/>
                  </a:cubicBezTo>
                  <a:cubicBezTo>
                    <a:pt x="0" y="3911"/>
                    <a:pt x="34" y="3978"/>
                    <a:pt x="67" y="4044"/>
                  </a:cubicBezTo>
                  <a:cubicBezTo>
                    <a:pt x="100" y="4111"/>
                    <a:pt x="167" y="4161"/>
                    <a:pt x="234" y="4195"/>
                  </a:cubicBezTo>
                  <a:cubicBezTo>
                    <a:pt x="293" y="4207"/>
                    <a:pt x="344" y="4218"/>
                    <a:pt x="392" y="4218"/>
                  </a:cubicBezTo>
                  <a:cubicBezTo>
                    <a:pt x="412" y="4218"/>
                    <a:pt x="432" y="4216"/>
                    <a:pt x="451" y="4211"/>
                  </a:cubicBezTo>
                  <a:lnTo>
                    <a:pt x="2674" y="4211"/>
                  </a:lnTo>
                  <a:lnTo>
                    <a:pt x="4745" y="4195"/>
                  </a:lnTo>
                  <a:lnTo>
                    <a:pt x="5464" y="4195"/>
                  </a:lnTo>
                  <a:cubicBezTo>
                    <a:pt x="5481" y="4195"/>
                    <a:pt x="5497" y="4195"/>
                    <a:pt x="5514" y="4178"/>
                  </a:cubicBezTo>
                  <a:lnTo>
                    <a:pt x="4745" y="4178"/>
                  </a:lnTo>
                  <a:lnTo>
                    <a:pt x="2674" y="4161"/>
                  </a:lnTo>
                  <a:lnTo>
                    <a:pt x="451" y="4161"/>
                  </a:lnTo>
                  <a:cubicBezTo>
                    <a:pt x="385" y="4161"/>
                    <a:pt x="318" y="4161"/>
                    <a:pt x="268" y="4128"/>
                  </a:cubicBezTo>
                  <a:cubicBezTo>
                    <a:pt x="201" y="4111"/>
                    <a:pt x="151" y="4078"/>
                    <a:pt x="117" y="4011"/>
                  </a:cubicBezTo>
                  <a:cubicBezTo>
                    <a:pt x="84" y="3961"/>
                    <a:pt x="67" y="3894"/>
                    <a:pt x="67" y="3827"/>
                  </a:cubicBezTo>
                  <a:cubicBezTo>
                    <a:pt x="67" y="3760"/>
                    <a:pt x="67" y="3694"/>
                    <a:pt x="84" y="3610"/>
                  </a:cubicBezTo>
                  <a:cubicBezTo>
                    <a:pt x="84" y="3042"/>
                    <a:pt x="100" y="2424"/>
                    <a:pt x="100" y="1805"/>
                  </a:cubicBezTo>
                  <a:cubicBezTo>
                    <a:pt x="100" y="1488"/>
                    <a:pt x="117" y="1171"/>
                    <a:pt x="117" y="836"/>
                  </a:cubicBezTo>
                  <a:cubicBezTo>
                    <a:pt x="117" y="686"/>
                    <a:pt x="117" y="519"/>
                    <a:pt x="134" y="352"/>
                  </a:cubicBezTo>
                  <a:cubicBezTo>
                    <a:pt x="134" y="201"/>
                    <a:pt x="268" y="68"/>
                    <a:pt x="418" y="68"/>
                  </a:cubicBezTo>
                  <a:lnTo>
                    <a:pt x="5631" y="68"/>
                  </a:lnTo>
                  <a:cubicBezTo>
                    <a:pt x="5681" y="84"/>
                    <a:pt x="5731" y="118"/>
                    <a:pt x="5781" y="151"/>
                  </a:cubicBezTo>
                  <a:cubicBezTo>
                    <a:pt x="5815" y="201"/>
                    <a:pt x="5848" y="252"/>
                    <a:pt x="5865" y="302"/>
                  </a:cubicBezTo>
                  <a:cubicBezTo>
                    <a:pt x="5865" y="369"/>
                    <a:pt x="5865" y="435"/>
                    <a:pt x="5865" y="485"/>
                  </a:cubicBezTo>
                  <a:cubicBezTo>
                    <a:pt x="5865" y="619"/>
                    <a:pt x="5865" y="736"/>
                    <a:pt x="5865" y="853"/>
                  </a:cubicBezTo>
                  <a:cubicBezTo>
                    <a:pt x="5848" y="1087"/>
                    <a:pt x="5848" y="1321"/>
                    <a:pt x="5848" y="1538"/>
                  </a:cubicBezTo>
                  <a:cubicBezTo>
                    <a:pt x="5848" y="2407"/>
                    <a:pt x="5832" y="3125"/>
                    <a:pt x="5832" y="3610"/>
                  </a:cubicBezTo>
                  <a:lnTo>
                    <a:pt x="5832" y="3777"/>
                  </a:lnTo>
                  <a:cubicBezTo>
                    <a:pt x="5832" y="3827"/>
                    <a:pt x="5832" y="3877"/>
                    <a:pt x="5815" y="3927"/>
                  </a:cubicBezTo>
                  <a:cubicBezTo>
                    <a:pt x="5798" y="4011"/>
                    <a:pt x="5748" y="4078"/>
                    <a:pt x="5698" y="4128"/>
                  </a:cubicBezTo>
                  <a:cubicBezTo>
                    <a:pt x="5765" y="4078"/>
                    <a:pt x="5815" y="4011"/>
                    <a:pt x="5832" y="3944"/>
                  </a:cubicBezTo>
                  <a:cubicBezTo>
                    <a:pt x="5848" y="3894"/>
                    <a:pt x="5848" y="3844"/>
                    <a:pt x="5848" y="3777"/>
                  </a:cubicBezTo>
                  <a:cubicBezTo>
                    <a:pt x="5848" y="3727"/>
                    <a:pt x="5848" y="3677"/>
                    <a:pt x="5865" y="3610"/>
                  </a:cubicBezTo>
                  <a:cubicBezTo>
                    <a:pt x="5865" y="3125"/>
                    <a:pt x="5882" y="2407"/>
                    <a:pt x="5898" y="1538"/>
                  </a:cubicBezTo>
                  <a:cubicBezTo>
                    <a:pt x="5898" y="1321"/>
                    <a:pt x="5898" y="1087"/>
                    <a:pt x="5915" y="853"/>
                  </a:cubicBezTo>
                  <a:cubicBezTo>
                    <a:pt x="5915" y="736"/>
                    <a:pt x="5915" y="619"/>
                    <a:pt x="5915" y="485"/>
                  </a:cubicBezTo>
                  <a:cubicBezTo>
                    <a:pt x="5915" y="419"/>
                    <a:pt x="5915" y="369"/>
                    <a:pt x="5915" y="302"/>
                  </a:cubicBezTo>
                  <a:cubicBezTo>
                    <a:pt x="5898" y="235"/>
                    <a:pt x="5865" y="168"/>
                    <a:pt x="5815" y="118"/>
                  </a:cubicBezTo>
                  <a:cubicBezTo>
                    <a:pt x="5765" y="68"/>
                    <a:pt x="5698" y="34"/>
                    <a:pt x="5631" y="18"/>
                  </a:cubicBezTo>
                  <a:cubicBezTo>
                    <a:pt x="5586" y="18"/>
                    <a:pt x="5542" y="10"/>
                    <a:pt x="5497" y="10"/>
                  </a:cubicBezTo>
                  <a:cubicBezTo>
                    <a:pt x="5475" y="10"/>
                    <a:pt x="5453" y="12"/>
                    <a:pt x="5431" y="18"/>
                  </a:cubicBezTo>
                  <a:lnTo>
                    <a:pt x="5030" y="18"/>
                  </a:lnTo>
                  <a:lnTo>
                    <a:pt x="417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g8a0f895a1a_1_24"/>
            <p:cNvSpPr/>
            <p:nvPr/>
          </p:nvSpPr>
          <p:spPr>
            <a:xfrm>
              <a:off x="3846927" y="1773004"/>
              <a:ext cx="45543" cy="54132"/>
            </a:xfrm>
            <a:custGeom>
              <a:rect b="b" l="l" r="r" t="t"/>
              <a:pathLst>
                <a:path extrusionOk="0" h="1689" w="1421">
                  <a:moveTo>
                    <a:pt x="34" y="1"/>
                  </a:moveTo>
                  <a:lnTo>
                    <a:pt x="17" y="836"/>
                  </a:lnTo>
                  <a:lnTo>
                    <a:pt x="0" y="1688"/>
                  </a:lnTo>
                  <a:lnTo>
                    <a:pt x="719" y="1270"/>
                  </a:lnTo>
                  <a:lnTo>
                    <a:pt x="1421" y="853"/>
                  </a:lnTo>
                  <a:lnTo>
                    <a:pt x="736" y="418"/>
                  </a:lnTo>
                  <a:lnTo>
                    <a:pt x="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g8a0f895a1a_1_24"/>
            <p:cNvSpPr/>
            <p:nvPr/>
          </p:nvSpPr>
          <p:spPr>
            <a:xfrm>
              <a:off x="5851334" y="1316196"/>
              <a:ext cx="146757" cy="153744"/>
            </a:xfrm>
            <a:custGeom>
              <a:rect b="b" l="l" r="r" t="t"/>
              <a:pathLst>
                <a:path extrusionOk="0" h="4797" w="4579">
                  <a:moveTo>
                    <a:pt x="2278" y="1"/>
                  </a:moveTo>
                  <a:cubicBezTo>
                    <a:pt x="1590" y="1"/>
                    <a:pt x="1054" y="595"/>
                    <a:pt x="1103" y="1271"/>
                  </a:cubicBezTo>
                  <a:cubicBezTo>
                    <a:pt x="1087" y="1789"/>
                    <a:pt x="1387" y="2274"/>
                    <a:pt x="1872" y="2474"/>
                  </a:cubicBezTo>
                  <a:cubicBezTo>
                    <a:pt x="1" y="2758"/>
                    <a:pt x="84" y="4780"/>
                    <a:pt x="84" y="4780"/>
                  </a:cubicBezTo>
                  <a:lnTo>
                    <a:pt x="4478" y="4797"/>
                  </a:lnTo>
                  <a:cubicBezTo>
                    <a:pt x="4478" y="4797"/>
                    <a:pt x="4579" y="2758"/>
                    <a:pt x="2741" y="2474"/>
                  </a:cubicBezTo>
                  <a:cubicBezTo>
                    <a:pt x="3209" y="2274"/>
                    <a:pt x="3509" y="1806"/>
                    <a:pt x="3509" y="1288"/>
                  </a:cubicBezTo>
                  <a:cubicBezTo>
                    <a:pt x="3560" y="586"/>
                    <a:pt x="3008" y="1"/>
                    <a:pt x="2306" y="1"/>
                  </a:cubicBezTo>
                  <a:cubicBezTo>
                    <a:pt x="2297" y="1"/>
                    <a:pt x="2287" y="1"/>
                    <a:pt x="227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g8a0f895a1a_1_24"/>
            <p:cNvSpPr/>
            <p:nvPr/>
          </p:nvSpPr>
          <p:spPr>
            <a:xfrm>
              <a:off x="4876180" y="1249820"/>
              <a:ext cx="243131" cy="175666"/>
            </a:xfrm>
            <a:custGeom>
              <a:rect b="b" l="l" r="r" t="t"/>
              <a:pathLst>
                <a:path extrusionOk="0" h="5481" w="7586">
                  <a:moveTo>
                    <a:pt x="7135" y="0"/>
                  </a:moveTo>
                  <a:lnTo>
                    <a:pt x="0" y="669"/>
                  </a:lnTo>
                  <a:lnTo>
                    <a:pt x="451" y="5481"/>
                  </a:lnTo>
                  <a:lnTo>
                    <a:pt x="7586" y="4796"/>
                  </a:lnTo>
                  <a:lnTo>
                    <a:pt x="71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g8a0f895a1a_1_24"/>
            <p:cNvSpPr/>
            <p:nvPr/>
          </p:nvSpPr>
          <p:spPr>
            <a:xfrm>
              <a:off x="4874674" y="1248730"/>
              <a:ext cx="244638" cy="177845"/>
            </a:xfrm>
            <a:custGeom>
              <a:rect b="b" l="l" r="r" t="t"/>
              <a:pathLst>
                <a:path extrusionOk="0" h="5549" w="7633">
                  <a:moveTo>
                    <a:pt x="90" y="695"/>
                  </a:moveTo>
                  <a:cubicBezTo>
                    <a:pt x="91" y="695"/>
                    <a:pt x="87" y="701"/>
                    <a:pt x="81" y="708"/>
                  </a:cubicBezTo>
                  <a:lnTo>
                    <a:pt x="81" y="708"/>
                  </a:lnTo>
                  <a:lnTo>
                    <a:pt x="81" y="703"/>
                  </a:lnTo>
                  <a:cubicBezTo>
                    <a:pt x="86" y="697"/>
                    <a:pt x="89" y="695"/>
                    <a:pt x="90" y="695"/>
                  </a:cubicBezTo>
                  <a:close/>
                  <a:moveTo>
                    <a:pt x="54" y="735"/>
                  </a:moveTo>
                  <a:lnTo>
                    <a:pt x="54" y="735"/>
                  </a:lnTo>
                  <a:cubicBezTo>
                    <a:pt x="52" y="737"/>
                    <a:pt x="50" y="738"/>
                    <a:pt x="49" y="738"/>
                  </a:cubicBezTo>
                  <a:cubicBezTo>
                    <a:pt x="48" y="738"/>
                    <a:pt x="47" y="738"/>
                    <a:pt x="47" y="736"/>
                  </a:cubicBezTo>
                  <a:lnTo>
                    <a:pt x="54" y="735"/>
                  </a:lnTo>
                  <a:close/>
                  <a:moveTo>
                    <a:pt x="7600" y="4496"/>
                  </a:moveTo>
                  <a:cubicBezTo>
                    <a:pt x="7600" y="4596"/>
                    <a:pt x="7616" y="4696"/>
                    <a:pt x="7616" y="4746"/>
                  </a:cubicBezTo>
                  <a:cubicBezTo>
                    <a:pt x="7626" y="4786"/>
                    <a:pt x="7630" y="4814"/>
                    <a:pt x="7632" y="4830"/>
                  </a:cubicBezTo>
                  <a:lnTo>
                    <a:pt x="7632" y="4830"/>
                  </a:lnTo>
                  <a:cubicBezTo>
                    <a:pt x="7616" y="4830"/>
                    <a:pt x="7600" y="4846"/>
                    <a:pt x="7600" y="4846"/>
                  </a:cubicBezTo>
                  <a:cubicBezTo>
                    <a:pt x="7600" y="4846"/>
                    <a:pt x="7616" y="4846"/>
                    <a:pt x="7632" y="4831"/>
                  </a:cubicBezTo>
                  <a:lnTo>
                    <a:pt x="7632" y="4831"/>
                  </a:lnTo>
                  <a:cubicBezTo>
                    <a:pt x="7633" y="4841"/>
                    <a:pt x="7633" y="4846"/>
                    <a:pt x="7633" y="4846"/>
                  </a:cubicBezTo>
                  <a:lnTo>
                    <a:pt x="7633" y="4830"/>
                  </a:lnTo>
                  <a:cubicBezTo>
                    <a:pt x="7633" y="4830"/>
                    <a:pt x="7633" y="4813"/>
                    <a:pt x="7633" y="4746"/>
                  </a:cubicBezTo>
                  <a:cubicBezTo>
                    <a:pt x="7616" y="4696"/>
                    <a:pt x="7616" y="4613"/>
                    <a:pt x="7600" y="4496"/>
                  </a:cubicBezTo>
                  <a:close/>
                  <a:moveTo>
                    <a:pt x="7165" y="1"/>
                  </a:moveTo>
                  <a:lnTo>
                    <a:pt x="47" y="669"/>
                  </a:lnTo>
                  <a:cubicBezTo>
                    <a:pt x="47" y="669"/>
                    <a:pt x="1" y="727"/>
                    <a:pt x="5" y="727"/>
                  </a:cubicBezTo>
                  <a:cubicBezTo>
                    <a:pt x="5" y="727"/>
                    <a:pt x="8" y="725"/>
                    <a:pt x="14" y="719"/>
                  </a:cubicBezTo>
                  <a:lnTo>
                    <a:pt x="14" y="736"/>
                  </a:lnTo>
                  <a:lnTo>
                    <a:pt x="14" y="753"/>
                  </a:lnTo>
                  <a:lnTo>
                    <a:pt x="14" y="786"/>
                  </a:lnTo>
                  <a:lnTo>
                    <a:pt x="31" y="870"/>
                  </a:lnTo>
                  <a:lnTo>
                    <a:pt x="47" y="1037"/>
                  </a:lnTo>
                  <a:cubicBezTo>
                    <a:pt x="47" y="1137"/>
                    <a:pt x="64" y="1237"/>
                    <a:pt x="81" y="1354"/>
                  </a:cubicBezTo>
                  <a:cubicBezTo>
                    <a:pt x="97" y="1555"/>
                    <a:pt x="114" y="1772"/>
                    <a:pt x="131" y="1973"/>
                  </a:cubicBezTo>
                  <a:lnTo>
                    <a:pt x="248" y="3209"/>
                  </a:lnTo>
                  <a:lnTo>
                    <a:pt x="465" y="5515"/>
                  </a:lnTo>
                  <a:lnTo>
                    <a:pt x="482" y="5548"/>
                  </a:lnTo>
                  <a:lnTo>
                    <a:pt x="498" y="5548"/>
                  </a:lnTo>
                  <a:lnTo>
                    <a:pt x="5645" y="5047"/>
                  </a:lnTo>
                  <a:lnTo>
                    <a:pt x="7115" y="4897"/>
                  </a:lnTo>
                  <a:lnTo>
                    <a:pt x="7499" y="4846"/>
                  </a:lnTo>
                  <a:lnTo>
                    <a:pt x="7483" y="4846"/>
                  </a:lnTo>
                  <a:lnTo>
                    <a:pt x="7098" y="4880"/>
                  </a:lnTo>
                  <a:lnTo>
                    <a:pt x="5628" y="5014"/>
                  </a:lnTo>
                  <a:lnTo>
                    <a:pt x="528" y="5479"/>
                  </a:lnTo>
                  <a:lnTo>
                    <a:pt x="528" y="5479"/>
                  </a:lnTo>
                  <a:lnTo>
                    <a:pt x="315" y="3209"/>
                  </a:lnTo>
                  <a:cubicBezTo>
                    <a:pt x="281" y="2808"/>
                    <a:pt x="231" y="2390"/>
                    <a:pt x="198" y="1973"/>
                  </a:cubicBezTo>
                  <a:cubicBezTo>
                    <a:pt x="181" y="1772"/>
                    <a:pt x="164" y="1555"/>
                    <a:pt x="148" y="1338"/>
                  </a:cubicBezTo>
                  <a:cubicBezTo>
                    <a:pt x="131" y="1237"/>
                    <a:pt x="114" y="1137"/>
                    <a:pt x="114" y="1020"/>
                  </a:cubicBezTo>
                  <a:lnTo>
                    <a:pt x="97" y="870"/>
                  </a:lnTo>
                  <a:lnTo>
                    <a:pt x="81" y="786"/>
                  </a:lnTo>
                  <a:lnTo>
                    <a:pt x="81" y="753"/>
                  </a:lnTo>
                  <a:lnTo>
                    <a:pt x="81" y="733"/>
                  </a:lnTo>
                  <a:lnTo>
                    <a:pt x="81" y="733"/>
                  </a:lnTo>
                  <a:lnTo>
                    <a:pt x="7152" y="71"/>
                  </a:lnTo>
                  <a:lnTo>
                    <a:pt x="7152" y="71"/>
                  </a:lnTo>
                  <a:cubicBezTo>
                    <a:pt x="7301" y="1508"/>
                    <a:pt x="7416" y="2698"/>
                    <a:pt x="7499" y="3526"/>
                  </a:cubicBezTo>
                  <a:cubicBezTo>
                    <a:pt x="7533" y="3944"/>
                    <a:pt x="7566" y="4262"/>
                    <a:pt x="7600" y="4496"/>
                  </a:cubicBezTo>
                  <a:cubicBezTo>
                    <a:pt x="7583" y="4278"/>
                    <a:pt x="7549" y="3961"/>
                    <a:pt x="7516" y="3543"/>
                  </a:cubicBezTo>
                  <a:cubicBezTo>
                    <a:pt x="7449" y="2708"/>
                    <a:pt x="7332" y="1505"/>
                    <a:pt x="7199" y="34"/>
                  </a:cubicBezTo>
                  <a:lnTo>
                    <a:pt x="7199"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g8a0f895a1a_1_24"/>
            <p:cNvSpPr/>
            <p:nvPr/>
          </p:nvSpPr>
          <p:spPr>
            <a:xfrm>
              <a:off x="4876180" y="1249820"/>
              <a:ext cx="228677" cy="107656"/>
            </a:xfrm>
            <a:custGeom>
              <a:rect b="b" l="l" r="r" t="t"/>
              <a:pathLst>
                <a:path extrusionOk="0" h="3359" w="7135">
                  <a:moveTo>
                    <a:pt x="7135" y="0"/>
                  </a:moveTo>
                  <a:lnTo>
                    <a:pt x="7135" y="0"/>
                  </a:lnTo>
                  <a:cubicBezTo>
                    <a:pt x="7101" y="17"/>
                    <a:pt x="7085" y="34"/>
                    <a:pt x="7068" y="67"/>
                  </a:cubicBezTo>
                  <a:cubicBezTo>
                    <a:pt x="7101" y="51"/>
                    <a:pt x="7118" y="34"/>
                    <a:pt x="7135" y="0"/>
                  </a:cubicBezTo>
                  <a:close/>
                  <a:moveTo>
                    <a:pt x="7068" y="67"/>
                  </a:moveTo>
                  <a:lnTo>
                    <a:pt x="6884" y="251"/>
                  </a:lnTo>
                  <a:lnTo>
                    <a:pt x="6249" y="953"/>
                  </a:lnTo>
                  <a:lnTo>
                    <a:pt x="4140" y="3278"/>
                  </a:lnTo>
                  <a:lnTo>
                    <a:pt x="4140" y="3278"/>
                  </a:lnTo>
                  <a:lnTo>
                    <a:pt x="3977" y="3175"/>
                  </a:lnTo>
                  <a:lnTo>
                    <a:pt x="1170" y="1387"/>
                  </a:lnTo>
                  <a:lnTo>
                    <a:pt x="318" y="869"/>
                  </a:lnTo>
                  <a:lnTo>
                    <a:pt x="84" y="719"/>
                  </a:lnTo>
                  <a:cubicBezTo>
                    <a:pt x="67" y="702"/>
                    <a:pt x="34" y="685"/>
                    <a:pt x="0" y="669"/>
                  </a:cubicBezTo>
                  <a:lnTo>
                    <a:pt x="0" y="669"/>
                  </a:lnTo>
                  <a:cubicBezTo>
                    <a:pt x="34" y="702"/>
                    <a:pt x="50" y="719"/>
                    <a:pt x="84" y="736"/>
                  </a:cubicBezTo>
                  <a:lnTo>
                    <a:pt x="301" y="886"/>
                  </a:lnTo>
                  <a:lnTo>
                    <a:pt x="1153" y="1437"/>
                  </a:lnTo>
                  <a:lnTo>
                    <a:pt x="3943" y="3225"/>
                  </a:lnTo>
                  <a:lnTo>
                    <a:pt x="4127" y="3342"/>
                  </a:lnTo>
                  <a:lnTo>
                    <a:pt x="4144" y="3359"/>
                  </a:lnTo>
                  <a:lnTo>
                    <a:pt x="4161" y="3342"/>
                  </a:lnTo>
                  <a:lnTo>
                    <a:pt x="6283" y="986"/>
                  </a:lnTo>
                  <a:lnTo>
                    <a:pt x="6901" y="268"/>
                  </a:lnTo>
                  <a:lnTo>
                    <a:pt x="7068" y="67"/>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g8a0f895a1a_1_24"/>
            <p:cNvSpPr/>
            <p:nvPr/>
          </p:nvSpPr>
          <p:spPr>
            <a:xfrm>
              <a:off x="4469722" y="1371610"/>
              <a:ext cx="127495" cy="123681"/>
            </a:xfrm>
            <a:custGeom>
              <a:rect b="b" l="l" r="r" t="t"/>
              <a:pathLst>
                <a:path extrusionOk="0" h="3859" w="3978">
                  <a:moveTo>
                    <a:pt x="2073" y="0"/>
                  </a:moveTo>
                  <a:cubicBezTo>
                    <a:pt x="1849" y="0"/>
                    <a:pt x="1623" y="34"/>
                    <a:pt x="1404" y="110"/>
                  </a:cubicBezTo>
                  <a:cubicBezTo>
                    <a:pt x="1053" y="244"/>
                    <a:pt x="736" y="478"/>
                    <a:pt x="502" y="779"/>
                  </a:cubicBezTo>
                  <a:cubicBezTo>
                    <a:pt x="0" y="1464"/>
                    <a:pt x="0" y="2399"/>
                    <a:pt x="502" y="3068"/>
                  </a:cubicBezTo>
                  <a:cubicBezTo>
                    <a:pt x="736" y="3385"/>
                    <a:pt x="1053" y="3619"/>
                    <a:pt x="1404" y="3753"/>
                  </a:cubicBezTo>
                  <a:cubicBezTo>
                    <a:pt x="1609" y="3825"/>
                    <a:pt x="1821" y="3859"/>
                    <a:pt x="2032" y="3859"/>
                  </a:cubicBezTo>
                  <a:cubicBezTo>
                    <a:pt x="2163" y="3859"/>
                    <a:pt x="2294" y="3845"/>
                    <a:pt x="2423" y="3819"/>
                  </a:cubicBezTo>
                  <a:cubicBezTo>
                    <a:pt x="2958" y="3719"/>
                    <a:pt x="3442" y="3385"/>
                    <a:pt x="3710" y="2917"/>
                  </a:cubicBezTo>
                  <a:cubicBezTo>
                    <a:pt x="3810" y="2750"/>
                    <a:pt x="3877" y="2583"/>
                    <a:pt x="3927" y="2399"/>
                  </a:cubicBezTo>
                  <a:cubicBezTo>
                    <a:pt x="3944" y="2332"/>
                    <a:pt x="3944" y="2266"/>
                    <a:pt x="3960" y="2199"/>
                  </a:cubicBezTo>
                  <a:cubicBezTo>
                    <a:pt x="3960" y="2149"/>
                    <a:pt x="3960" y="2099"/>
                    <a:pt x="3960" y="2048"/>
                  </a:cubicBezTo>
                  <a:cubicBezTo>
                    <a:pt x="3960" y="2015"/>
                    <a:pt x="3960" y="1982"/>
                    <a:pt x="3960" y="1965"/>
                  </a:cubicBezTo>
                  <a:cubicBezTo>
                    <a:pt x="3977" y="1948"/>
                    <a:pt x="3960" y="1948"/>
                    <a:pt x="3960" y="1931"/>
                  </a:cubicBezTo>
                  <a:cubicBezTo>
                    <a:pt x="3960" y="2082"/>
                    <a:pt x="3927" y="2232"/>
                    <a:pt x="3894" y="2399"/>
                  </a:cubicBezTo>
                  <a:cubicBezTo>
                    <a:pt x="3843" y="2566"/>
                    <a:pt x="3777" y="2733"/>
                    <a:pt x="3676" y="2901"/>
                  </a:cubicBezTo>
                  <a:cubicBezTo>
                    <a:pt x="3328" y="3474"/>
                    <a:pt x="2719" y="3805"/>
                    <a:pt x="2078" y="3805"/>
                  </a:cubicBezTo>
                  <a:cubicBezTo>
                    <a:pt x="1860" y="3805"/>
                    <a:pt x="1637" y="3767"/>
                    <a:pt x="1421" y="3686"/>
                  </a:cubicBezTo>
                  <a:cubicBezTo>
                    <a:pt x="1087" y="3569"/>
                    <a:pt x="769" y="3335"/>
                    <a:pt x="552" y="3034"/>
                  </a:cubicBezTo>
                  <a:cubicBezTo>
                    <a:pt x="67" y="2383"/>
                    <a:pt x="67" y="1480"/>
                    <a:pt x="552" y="829"/>
                  </a:cubicBezTo>
                  <a:cubicBezTo>
                    <a:pt x="769" y="528"/>
                    <a:pt x="1087" y="294"/>
                    <a:pt x="1421" y="177"/>
                  </a:cubicBezTo>
                  <a:cubicBezTo>
                    <a:pt x="1637" y="96"/>
                    <a:pt x="1861" y="58"/>
                    <a:pt x="2081" y="58"/>
                  </a:cubicBezTo>
                  <a:cubicBezTo>
                    <a:pt x="2725" y="58"/>
                    <a:pt x="3340" y="389"/>
                    <a:pt x="3676" y="962"/>
                  </a:cubicBezTo>
                  <a:cubicBezTo>
                    <a:pt x="3777" y="1129"/>
                    <a:pt x="3843" y="1296"/>
                    <a:pt x="3894" y="1464"/>
                  </a:cubicBezTo>
                  <a:cubicBezTo>
                    <a:pt x="3927" y="1631"/>
                    <a:pt x="3960" y="1781"/>
                    <a:pt x="3960" y="1931"/>
                  </a:cubicBezTo>
                  <a:cubicBezTo>
                    <a:pt x="3960" y="1915"/>
                    <a:pt x="3977" y="1915"/>
                    <a:pt x="3960" y="1898"/>
                  </a:cubicBezTo>
                  <a:cubicBezTo>
                    <a:pt x="3960" y="1881"/>
                    <a:pt x="3960" y="1848"/>
                    <a:pt x="3960" y="1814"/>
                  </a:cubicBezTo>
                  <a:cubicBezTo>
                    <a:pt x="3960" y="1764"/>
                    <a:pt x="3960" y="1714"/>
                    <a:pt x="3960" y="1664"/>
                  </a:cubicBezTo>
                  <a:cubicBezTo>
                    <a:pt x="3944" y="1597"/>
                    <a:pt x="3944" y="1530"/>
                    <a:pt x="3927" y="1464"/>
                  </a:cubicBezTo>
                  <a:cubicBezTo>
                    <a:pt x="3877" y="1280"/>
                    <a:pt x="3810" y="1113"/>
                    <a:pt x="3710" y="946"/>
                  </a:cubicBezTo>
                  <a:cubicBezTo>
                    <a:pt x="3442" y="478"/>
                    <a:pt x="2958" y="144"/>
                    <a:pt x="2423" y="27"/>
                  </a:cubicBezTo>
                  <a:cubicBezTo>
                    <a:pt x="2308" y="9"/>
                    <a:pt x="2190" y="0"/>
                    <a:pt x="20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g8a0f895a1a_1_24"/>
            <p:cNvSpPr/>
            <p:nvPr/>
          </p:nvSpPr>
          <p:spPr>
            <a:xfrm>
              <a:off x="4583243" y="1471510"/>
              <a:ext cx="95894" cy="63780"/>
            </a:xfrm>
            <a:custGeom>
              <a:rect b="b" l="l" r="r" t="t"/>
              <a:pathLst>
                <a:path extrusionOk="0" h="1990" w="2992">
                  <a:moveTo>
                    <a:pt x="18" y="0"/>
                  </a:moveTo>
                  <a:cubicBezTo>
                    <a:pt x="18" y="0"/>
                    <a:pt x="17" y="0"/>
                    <a:pt x="17" y="1"/>
                  </a:cubicBezTo>
                  <a:cubicBezTo>
                    <a:pt x="1" y="17"/>
                    <a:pt x="652" y="469"/>
                    <a:pt x="1471" y="1020"/>
                  </a:cubicBezTo>
                  <a:cubicBezTo>
                    <a:pt x="2274" y="1561"/>
                    <a:pt x="2949" y="1990"/>
                    <a:pt x="2974" y="1990"/>
                  </a:cubicBezTo>
                  <a:cubicBezTo>
                    <a:pt x="2975" y="1990"/>
                    <a:pt x="2975" y="1989"/>
                    <a:pt x="2975" y="1989"/>
                  </a:cubicBezTo>
                  <a:cubicBezTo>
                    <a:pt x="2992" y="1972"/>
                    <a:pt x="2340" y="1521"/>
                    <a:pt x="1521" y="970"/>
                  </a:cubicBezTo>
                  <a:cubicBezTo>
                    <a:pt x="701" y="429"/>
                    <a:pt x="42"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g8a0f895a1a_1_24"/>
            <p:cNvSpPr/>
            <p:nvPr/>
          </p:nvSpPr>
          <p:spPr>
            <a:xfrm>
              <a:off x="4811920" y="1549167"/>
              <a:ext cx="132302" cy="98554"/>
            </a:xfrm>
            <a:custGeom>
              <a:rect b="b" l="l" r="r" t="t"/>
              <a:pathLst>
                <a:path extrusionOk="0" h="3075" w="4128">
                  <a:moveTo>
                    <a:pt x="3676" y="0"/>
                  </a:moveTo>
                  <a:lnTo>
                    <a:pt x="1504" y="2139"/>
                  </a:lnTo>
                  <a:lnTo>
                    <a:pt x="485" y="1020"/>
                  </a:lnTo>
                  <a:lnTo>
                    <a:pt x="0" y="1471"/>
                  </a:lnTo>
                  <a:lnTo>
                    <a:pt x="1487" y="3075"/>
                  </a:lnTo>
                  <a:lnTo>
                    <a:pt x="4127" y="468"/>
                  </a:lnTo>
                  <a:lnTo>
                    <a:pt x="367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g8a0f895a1a_1_24"/>
            <p:cNvSpPr/>
            <p:nvPr/>
          </p:nvSpPr>
          <p:spPr>
            <a:xfrm>
              <a:off x="5905947" y="1597370"/>
              <a:ext cx="348127" cy="254926"/>
            </a:xfrm>
            <a:custGeom>
              <a:rect b="b" l="l" r="r" t="t"/>
              <a:pathLst>
                <a:path extrusionOk="0" h="7954" w="10862">
                  <a:moveTo>
                    <a:pt x="2089" y="0"/>
                  </a:moveTo>
                  <a:cubicBezTo>
                    <a:pt x="1872" y="0"/>
                    <a:pt x="1655" y="0"/>
                    <a:pt x="1438" y="34"/>
                  </a:cubicBezTo>
                  <a:cubicBezTo>
                    <a:pt x="719" y="134"/>
                    <a:pt x="151" y="702"/>
                    <a:pt x="34" y="1420"/>
                  </a:cubicBezTo>
                  <a:cubicBezTo>
                    <a:pt x="18" y="1671"/>
                    <a:pt x="1" y="1922"/>
                    <a:pt x="18" y="2156"/>
                  </a:cubicBezTo>
                  <a:lnTo>
                    <a:pt x="18" y="2908"/>
                  </a:lnTo>
                  <a:lnTo>
                    <a:pt x="18" y="4461"/>
                  </a:lnTo>
                  <a:lnTo>
                    <a:pt x="18" y="4862"/>
                  </a:lnTo>
                  <a:cubicBezTo>
                    <a:pt x="18" y="4996"/>
                    <a:pt x="18" y="5130"/>
                    <a:pt x="51" y="5263"/>
                  </a:cubicBezTo>
                  <a:cubicBezTo>
                    <a:pt x="151" y="5815"/>
                    <a:pt x="536" y="6283"/>
                    <a:pt x="1070" y="6500"/>
                  </a:cubicBezTo>
                  <a:cubicBezTo>
                    <a:pt x="1204" y="6550"/>
                    <a:pt x="1338" y="6583"/>
                    <a:pt x="1471" y="6600"/>
                  </a:cubicBezTo>
                  <a:cubicBezTo>
                    <a:pt x="1610" y="6616"/>
                    <a:pt x="1735" y="6617"/>
                    <a:pt x="1872" y="6617"/>
                  </a:cubicBezTo>
                  <a:lnTo>
                    <a:pt x="1872" y="6617"/>
                  </a:lnTo>
                  <a:lnTo>
                    <a:pt x="1872" y="7953"/>
                  </a:lnTo>
                  <a:lnTo>
                    <a:pt x="1922" y="7887"/>
                  </a:lnTo>
                  <a:lnTo>
                    <a:pt x="3192" y="6617"/>
                  </a:lnTo>
                  <a:lnTo>
                    <a:pt x="8890" y="6617"/>
                  </a:lnTo>
                  <a:cubicBezTo>
                    <a:pt x="9107" y="6617"/>
                    <a:pt x="9308" y="6617"/>
                    <a:pt x="9525" y="6567"/>
                  </a:cubicBezTo>
                  <a:cubicBezTo>
                    <a:pt x="10143" y="6433"/>
                    <a:pt x="10628" y="5965"/>
                    <a:pt x="10795" y="5364"/>
                  </a:cubicBezTo>
                  <a:cubicBezTo>
                    <a:pt x="10828" y="5180"/>
                    <a:pt x="10861" y="4979"/>
                    <a:pt x="10845" y="4796"/>
                  </a:cubicBezTo>
                  <a:lnTo>
                    <a:pt x="10845" y="4261"/>
                  </a:lnTo>
                  <a:cubicBezTo>
                    <a:pt x="10845" y="3893"/>
                    <a:pt x="10845" y="3559"/>
                    <a:pt x="10845" y="3242"/>
                  </a:cubicBezTo>
                  <a:cubicBezTo>
                    <a:pt x="10845" y="2908"/>
                    <a:pt x="10845" y="2607"/>
                    <a:pt x="10845" y="2323"/>
                  </a:cubicBezTo>
                  <a:cubicBezTo>
                    <a:pt x="10845" y="2172"/>
                    <a:pt x="10845" y="2039"/>
                    <a:pt x="10845" y="1905"/>
                  </a:cubicBezTo>
                  <a:cubicBezTo>
                    <a:pt x="10845" y="1771"/>
                    <a:pt x="10845" y="1638"/>
                    <a:pt x="10828" y="1504"/>
                  </a:cubicBezTo>
                  <a:cubicBezTo>
                    <a:pt x="10778" y="1053"/>
                    <a:pt x="10544" y="652"/>
                    <a:pt x="10193" y="385"/>
                  </a:cubicBezTo>
                  <a:cubicBezTo>
                    <a:pt x="9976" y="217"/>
                    <a:pt x="9725" y="100"/>
                    <a:pt x="9458" y="50"/>
                  </a:cubicBezTo>
                  <a:cubicBezTo>
                    <a:pt x="9408" y="50"/>
                    <a:pt x="9374" y="50"/>
                    <a:pt x="9324" y="34"/>
                  </a:cubicBezTo>
                  <a:lnTo>
                    <a:pt x="9157" y="34"/>
                  </a:lnTo>
                  <a:cubicBezTo>
                    <a:pt x="9157" y="34"/>
                    <a:pt x="9191" y="34"/>
                    <a:pt x="9241" y="50"/>
                  </a:cubicBezTo>
                  <a:lnTo>
                    <a:pt x="9324" y="50"/>
                  </a:lnTo>
                  <a:cubicBezTo>
                    <a:pt x="9358" y="50"/>
                    <a:pt x="9408" y="67"/>
                    <a:pt x="9441" y="67"/>
                  </a:cubicBezTo>
                  <a:cubicBezTo>
                    <a:pt x="10160" y="201"/>
                    <a:pt x="10711" y="786"/>
                    <a:pt x="10795" y="1504"/>
                  </a:cubicBezTo>
                  <a:cubicBezTo>
                    <a:pt x="10795" y="1638"/>
                    <a:pt x="10795" y="1771"/>
                    <a:pt x="10795" y="1905"/>
                  </a:cubicBezTo>
                  <a:cubicBezTo>
                    <a:pt x="10795" y="2039"/>
                    <a:pt x="10795" y="2172"/>
                    <a:pt x="10795" y="2323"/>
                  </a:cubicBezTo>
                  <a:cubicBezTo>
                    <a:pt x="10795" y="2607"/>
                    <a:pt x="10795" y="2924"/>
                    <a:pt x="10795" y="3242"/>
                  </a:cubicBezTo>
                  <a:cubicBezTo>
                    <a:pt x="10795" y="3559"/>
                    <a:pt x="10795" y="3893"/>
                    <a:pt x="10795" y="4261"/>
                  </a:cubicBezTo>
                  <a:lnTo>
                    <a:pt x="10795" y="4796"/>
                  </a:lnTo>
                  <a:cubicBezTo>
                    <a:pt x="10795" y="4979"/>
                    <a:pt x="10778" y="5163"/>
                    <a:pt x="10728" y="5347"/>
                  </a:cubicBezTo>
                  <a:cubicBezTo>
                    <a:pt x="10577" y="5932"/>
                    <a:pt x="10110" y="6383"/>
                    <a:pt x="9508" y="6517"/>
                  </a:cubicBezTo>
                  <a:cubicBezTo>
                    <a:pt x="9361" y="6541"/>
                    <a:pt x="9206" y="6557"/>
                    <a:pt x="9054" y="6557"/>
                  </a:cubicBezTo>
                  <a:cubicBezTo>
                    <a:pt x="8998" y="6557"/>
                    <a:pt x="8944" y="6554"/>
                    <a:pt x="8890" y="6550"/>
                  </a:cubicBezTo>
                  <a:lnTo>
                    <a:pt x="3175" y="6550"/>
                  </a:lnTo>
                  <a:lnTo>
                    <a:pt x="3159" y="6567"/>
                  </a:lnTo>
                  <a:lnTo>
                    <a:pt x="1939" y="7786"/>
                  </a:lnTo>
                  <a:lnTo>
                    <a:pt x="1939" y="6550"/>
                  </a:lnTo>
                  <a:lnTo>
                    <a:pt x="1906" y="6550"/>
                  </a:lnTo>
                  <a:cubicBezTo>
                    <a:pt x="1755" y="6550"/>
                    <a:pt x="1622" y="6550"/>
                    <a:pt x="1488" y="6533"/>
                  </a:cubicBezTo>
                  <a:cubicBezTo>
                    <a:pt x="1354" y="6517"/>
                    <a:pt x="1221" y="6483"/>
                    <a:pt x="1087" y="6433"/>
                  </a:cubicBezTo>
                  <a:cubicBezTo>
                    <a:pt x="586" y="6233"/>
                    <a:pt x="218" y="5781"/>
                    <a:pt x="101" y="5247"/>
                  </a:cubicBezTo>
                  <a:cubicBezTo>
                    <a:pt x="68" y="4996"/>
                    <a:pt x="68" y="4729"/>
                    <a:pt x="68" y="4461"/>
                  </a:cubicBezTo>
                  <a:lnTo>
                    <a:pt x="68" y="2908"/>
                  </a:lnTo>
                  <a:lnTo>
                    <a:pt x="68" y="2156"/>
                  </a:lnTo>
                  <a:cubicBezTo>
                    <a:pt x="68" y="1922"/>
                    <a:pt x="68" y="1671"/>
                    <a:pt x="101" y="1437"/>
                  </a:cubicBezTo>
                  <a:cubicBezTo>
                    <a:pt x="201" y="735"/>
                    <a:pt x="753" y="184"/>
                    <a:pt x="1454" y="84"/>
                  </a:cubicBezTo>
                  <a:cubicBezTo>
                    <a:pt x="1608" y="72"/>
                    <a:pt x="1762" y="60"/>
                    <a:pt x="1909" y="60"/>
                  </a:cubicBezTo>
                  <a:cubicBezTo>
                    <a:pt x="1971" y="60"/>
                    <a:pt x="2031" y="62"/>
                    <a:pt x="2089" y="67"/>
                  </a:cubicBezTo>
                  <a:lnTo>
                    <a:pt x="4479" y="50"/>
                  </a:lnTo>
                  <a:lnTo>
                    <a:pt x="7904" y="50"/>
                  </a:lnTo>
                  <a:lnTo>
                    <a:pt x="8840" y="34"/>
                  </a:lnTo>
                  <a:lnTo>
                    <a:pt x="7904" y="17"/>
                  </a:lnTo>
                  <a:lnTo>
                    <a:pt x="4479" y="17"/>
                  </a:lnTo>
                  <a:lnTo>
                    <a:pt x="208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g8a0f895a1a_1_24"/>
            <p:cNvSpPr/>
            <p:nvPr/>
          </p:nvSpPr>
          <p:spPr>
            <a:xfrm>
              <a:off x="6010398" y="1697815"/>
              <a:ext cx="27339" cy="25416"/>
            </a:xfrm>
            <a:custGeom>
              <a:rect b="b" l="l" r="r" t="t"/>
              <a:pathLst>
                <a:path extrusionOk="0" h="793" w="853">
                  <a:moveTo>
                    <a:pt x="471" y="1"/>
                  </a:moveTo>
                  <a:cubicBezTo>
                    <a:pt x="429" y="1"/>
                    <a:pt x="388" y="8"/>
                    <a:pt x="351" y="24"/>
                  </a:cubicBezTo>
                  <a:cubicBezTo>
                    <a:pt x="0" y="141"/>
                    <a:pt x="0" y="642"/>
                    <a:pt x="351" y="776"/>
                  </a:cubicBezTo>
                  <a:cubicBezTo>
                    <a:pt x="388" y="787"/>
                    <a:pt x="428" y="792"/>
                    <a:pt x="469" y="792"/>
                  </a:cubicBezTo>
                  <a:cubicBezTo>
                    <a:pt x="558" y="792"/>
                    <a:pt x="650" y="766"/>
                    <a:pt x="718" y="709"/>
                  </a:cubicBezTo>
                  <a:cubicBezTo>
                    <a:pt x="785" y="659"/>
                    <a:pt x="835" y="576"/>
                    <a:pt x="852" y="492"/>
                  </a:cubicBezTo>
                  <a:cubicBezTo>
                    <a:pt x="852" y="459"/>
                    <a:pt x="852" y="425"/>
                    <a:pt x="852" y="392"/>
                  </a:cubicBezTo>
                  <a:cubicBezTo>
                    <a:pt x="835" y="392"/>
                    <a:pt x="835" y="425"/>
                    <a:pt x="819" y="475"/>
                  </a:cubicBezTo>
                  <a:cubicBezTo>
                    <a:pt x="802" y="559"/>
                    <a:pt x="752" y="626"/>
                    <a:pt x="685" y="676"/>
                  </a:cubicBezTo>
                  <a:cubicBezTo>
                    <a:pt x="634" y="716"/>
                    <a:pt x="566" y="738"/>
                    <a:pt x="497" y="738"/>
                  </a:cubicBezTo>
                  <a:cubicBezTo>
                    <a:pt x="452" y="738"/>
                    <a:pt x="407" y="729"/>
                    <a:pt x="368" y="709"/>
                  </a:cubicBezTo>
                  <a:cubicBezTo>
                    <a:pt x="84" y="609"/>
                    <a:pt x="84" y="191"/>
                    <a:pt x="368" y="74"/>
                  </a:cubicBezTo>
                  <a:cubicBezTo>
                    <a:pt x="401" y="63"/>
                    <a:pt x="438" y="58"/>
                    <a:pt x="476" y="58"/>
                  </a:cubicBezTo>
                  <a:cubicBezTo>
                    <a:pt x="551" y="58"/>
                    <a:pt x="629" y="80"/>
                    <a:pt x="685" y="124"/>
                  </a:cubicBezTo>
                  <a:cubicBezTo>
                    <a:pt x="752" y="175"/>
                    <a:pt x="802" y="241"/>
                    <a:pt x="819" y="308"/>
                  </a:cubicBezTo>
                  <a:cubicBezTo>
                    <a:pt x="835" y="358"/>
                    <a:pt x="835" y="392"/>
                    <a:pt x="852" y="392"/>
                  </a:cubicBezTo>
                  <a:cubicBezTo>
                    <a:pt x="852" y="358"/>
                    <a:pt x="852" y="342"/>
                    <a:pt x="852" y="308"/>
                  </a:cubicBezTo>
                  <a:cubicBezTo>
                    <a:pt x="835" y="225"/>
                    <a:pt x="785" y="141"/>
                    <a:pt x="718" y="91"/>
                  </a:cubicBezTo>
                  <a:cubicBezTo>
                    <a:pt x="650" y="34"/>
                    <a:pt x="559" y="1"/>
                    <a:pt x="4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8a0f895a1a_1_24"/>
            <p:cNvSpPr/>
            <p:nvPr/>
          </p:nvSpPr>
          <p:spPr>
            <a:xfrm>
              <a:off x="6064466" y="1697270"/>
              <a:ext cx="27883" cy="25416"/>
            </a:xfrm>
            <a:custGeom>
              <a:rect b="b" l="l" r="r" t="t"/>
              <a:pathLst>
                <a:path extrusionOk="0" h="793" w="870">
                  <a:moveTo>
                    <a:pt x="479" y="1"/>
                  </a:moveTo>
                  <a:cubicBezTo>
                    <a:pt x="437" y="1"/>
                    <a:pt x="394" y="8"/>
                    <a:pt x="351" y="24"/>
                  </a:cubicBezTo>
                  <a:cubicBezTo>
                    <a:pt x="1" y="141"/>
                    <a:pt x="1" y="643"/>
                    <a:pt x="351" y="776"/>
                  </a:cubicBezTo>
                  <a:cubicBezTo>
                    <a:pt x="394" y="787"/>
                    <a:pt x="436" y="792"/>
                    <a:pt x="477" y="792"/>
                  </a:cubicBezTo>
                  <a:cubicBezTo>
                    <a:pt x="566" y="792"/>
                    <a:pt x="651" y="767"/>
                    <a:pt x="719" y="709"/>
                  </a:cubicBezTo>
                  <a:cubicBezTo>
                    <a:pt x="786" y="659"/>
                    <a:pt x="836" y="576"/>
                    <a:pt x="853" y="492"/>
                  </a:cubicBezTo>
                  <a:cubicBezTo>
                    <a:pt x="869" y="459"/>
                    <a:pt x="869" y="425"/>
                    <a:pt x="853" y="392"/>
                  </a:cubicBezTo>
                  <a:cubicBezTo>
                    <a:pt x="853" y="392"/>
                    <a:pt x="853" y="425"/>
                    <a:pt x="836" y="476"/>
                  </a:cubicBezTo>
                  <a:cubicBezTo>
                    <a:pt x="803" y="559"/>
                    <a:pt x="752" y="626"/>
                    <a:pt x="702" y="676"/>
                  </a:cubicBezTo>
                  <a:cubicBezTo>
                    <a:pt x="642" y="717"/>
                    <a:pt x="575" y="739"/>
                    <a:pt x="506" y="739"/>
                  </a:cubicBezTo>
                  <a:cubicBezTo>
                    <a:pt x="460" y="739"/>
                    <a:pt x="414" y="729"/>
                    <a:pt x="368" y="709"/>
                  </a:cubicBezTo>
                  <a:cubicBezTo>
                    <a:pt x="84" y="609"/>
                    <a:pt x="84" y="192"/>
                    <a:pt x="368" y="75"/>
                  </a:cubicBezTo>
                  <a:cubicBezTo>
                    <a:pt x="407" y="63"/>
                    <a:pt x="446" y="58"/>
                    <a:pt x="485" y="58"/>
                  </a:cubicBezTo>
                  <a:cubicBezTo>
                    <a:pt x="561" y="58"/>
                    <a:pt x="636" y="80"/>
                    <a:pt x="702" y="125"/>
                  </a:cubicBezTo>
                  <a:cubicBezTo>
                    <a:pt x="752" y="175"/>
                    <a:pt x="803" y="242"/>
                    <a:pt x="836" y="308"/>
                  </a:cubicBezTo>
                  <a:cubicBezTo>
                    <a:pt x="853" y="359"/>
                    <a:pt x="853" y="392"/>
                    <a:pt x="853" y="392"/>
                  </a:cubicBezTo>
                  <a:cubicBezTo>
                    <a:pt x="869" y="359"/>
                    <a:pt x="869" y="342"/>
                    <a:pt x="853" y="308"/>
                  </a:cubicBezTo>
                  <a:cubicBezTo>
                    <a:pt x="836" y="225"/>
                    <a:pt x="786" y="141"/>
                    <a:pt x="719" y="91"/>
                  </a:cubicBezTo>
                  <a:cubicBezTo>
                    <a:pt x="651" y="34"/>
                    <a:pt x="567"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g8a0f895a1a_1_24"/>
            <p:cNvSpPr/>
            <p:nvPr/>
          </p:nvSpPr>
          <p:spPr>
            <a:xfrm>
              <a:off x="6118566" y="1697270"/>
              <a:ext cx="27851" cy="25416"/>
            </a:xfrm>
            <a:custGeom>
              <a:rect b="b" l="l" r="r" t="t"/>
              <a:pathLst>
                <a:path extrusionOk="0" h="793" w="869">
                  <a:moveTo>
                    <a:pt x="479" y="1"/>
                  </a:moveTo>
                  <a:cubicBezTo>
                    <a:pt x="437" y="1"/>
                    <a:pt x="394" y="8"/>
                    <a:pt x="351" y="24"/>
                  </a:cubicBezTo>
                  <a:cubicBezTo>
                    <a:pt x="0" y="141"/>
                    <a:pt x="0" y="643"/>
                    <a:pt x="351" y="776"/>
                  </a:cubicBezTo>
                  <a:cubicBezTo>
                    <a:pt x="393" y="787"/>
                    <a:pt x="436" y="792"/>
                    <a:pt x="477" y="792"/>
                  </a:cubicBezTo>
                  <a:cubicBezTo>
                    <a:pt x="568" y="792"/>
                    <a:pt x="655" y="767"/>
                    <a:pt x="735" y="709"/>
                  </a:cubicBezTo>
                  <a:cubicBezTo>
                    <a:pt x="802" y="659"/>
                    <a:pt x="836" y="576"/>
                    <a:pt x="852" y="492"/>
                  </a:cubicBezTo>
                  <a:cubicBezTo>
                    <a:pt x="869" y="459"/>
                    <a:pt x="869" y="425"/>
                    <a:pt x="852" y="392"/>
                  </a:cubicBezTo>
                  <a:cubicBezTo>
                    <a:pt x="852" y="392"/>
                    <a:pt x="852" y="425"/>
                    <a:pt x="836" y="476"/>
                  </a:cubicBezTo>
                  <a:cubicBezTo>
                    <a:pt x="802" y="559"/>
                    <a:pt x="769" y="626"/>
                    <a:pt x="702" y="676"/>
                  </a:cubicBezTo>
                  <a:cubicBezTo>
                    <a:pt x="641" y="717"/>
                    <a:pt x="574" y="739"/>
                    <a:pt x="509" y="739"/>
                  </a:cubicBezTo>
                  <a:cubicBezTo>
                    <a:pt x="466" y="739"/>
                    <a:pt x="424" y="729"/>
                    <a:pt x="384" y="709"/>
                  </a:cubicBezTo>
                  <a:cubicBezTo>
                    <a:pt x="84" y="609"/>
                    <a:pt x="84" y="192"/>
                    <a:pt x="384" y="75"/>
                  </a:cubicBezTo>
                  <a:cubicBezTo>
                    <a:pt x="418" y="63"/>
                    <a:pt x="453" y="58"/>
                    <a:pt x="489" y="58"/>
                  </a:cubicBezTo>
                  <a:cubicBezTo>
                    <a:pt x="561" y="58"/>
                    <a:pt x="635" y="80"/>
                    <a:pt x="702" y="125"/>
                  </a:cubicBezTo>
                  <a:cubicBezTo>
                    <a:pt x="769" y="175"/>
                    <a:pt x="802" y="242"/>
                    <a:pt x="836" y="308"/>
                  </a:cubicBezTo>
                  <a:cubicBezTo>
                    <a:pt x="852" y="359"/>
                    <a:pt x="852" y="392"/>
                    <a:pt x="852" y="392"/>
                  </a:cubicBezTo>
                  <a:cubicBezTo>
                    <a:pt x="869" y="359"/>
                    <a:pt x="869" y="342"/>
                    <a:pt x="852" y="308"/>
                  </a:cubicBezTo>
                  <a:cubicBezTo>
                    <a:pt x="836" y="225"/>
                    <a:pt x="802" y="141"/>
                    <a:pt x="735" y="91"/>
                  </a:cubicBezTo>
                  <a:cubicBezTo>
                    <a:pt x="656" y="34"/>
                    <a:pt x="569"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g8a0f895a1a_1_24"/>
            <p:cNvSpPr/>
            <p:nvPr/>
          </p:nvSpPr>
          <p:spPr>
            <a:xfrm>
              <a:off x="4044002" y="1383340"/>
              <a:ext cx="103361" cy="163711"/>
            </a:xfrm>
            <a:custGeom>
              <a:rect b="b" l="l" r="r" t="t"/>
              <a:pathLst>
                <a:path extrusionOk="0" h="5108" w="3225">
                  <a:moveTo>
                    <a:pt x="1676" y="764"/>
                  </a:moveTo>
                  <a:cubicBezTo>
                    <a:pt x="2273" y="764"/>
                    <a:pt x="2722" y="1446"/>
                    <a:pt x="2373" y="2117"/>
                  </a:cubicBezTo>
                  <a:cubicBezTo>
                    <a:pt x="2323" y="2234"/>
                    <a:pt x="2239" y="2317"/>
                    <a:pt x="2122" y="2384"/>
                  </a:cubicBezTo>
                  <a:cubicBezTo>
                    <a:pt x="1970" y="2472"/>
                    <a:pt x="1817" y="2511"/>
                    <a:pt x="1672" y="2511"/>
                  </a:cubicBezTo>
                  <a:cubicBezTo>
                    <a:pt x="1072" y="2511"/>
                    <a:pt x="619" y="1838"/>
                    <a:pt x="969" y="1164"/>
                  </a:cubicBezTo>
                  <a:cubicBezTo>
                    <a:pt x="1036" y="1047"/>
                    <a:pt x="1120" y="947"/>
                    <a:pt x="1220" y="897"/>
                  </a:cubicBezTo>
                  <a:cubicBezTo>
                    <a:pt x="1374" y="805"/>
                    <a:pt x="1530" y="764"/>
                    <a:pt x="1676" y="764"/>
                  </a:cubicBezTo>
                  <a:close/>
                  <a:moveTo>
                    <a:pt x="1734" y="1"/>
                  </a:moveTo>
                  <a:cubicBezTo>
                    <a:pt x="1469" y="1"/>
                    <a:pt x="1186" y="62"/>
                    <a:pt x="902" y="195"/>
                  </a:cubicBezTo>
                  <a:cubicBezTo>
                    <a:pt x="635" y="312"/>
                    <a:pt x="418" y="513"/>
                    <a:pt x="284" y="780"/>
                  </a:cubicBezTo>
                  <a:cubicBezTo>
                    <a:pt x="0" y="1348"/>
                    <a:pt x="117" y="2000"/>
                    <a:pt x="384" y="2551"/>
                  </a:cubicBezTo>
                  <a:lnTo>
                    <a:pt x="1303" y="4857"/>
                  </a:lnTo>
                  <a:cubicBezTo>
                    <a:pt x="1370" y="5024"/>
                    <a:pt x="1521" y="5108"/>
                    <a:pt x="1671" y="5108"/>
                  </a:cubicBezTo>
                  <a:cubicBezTo>
                    <a:pt x="1821" y="5108"/>
                    <a:pt x="1972" y="5024"/>
                    <a:pt x="2039" y="4857"/>
                  </a:cubicBezTo>
                  <a:lnTo>
                    <a:pt x="2941" y="2535"/>
                  </a:lnTo>
                  <a:cubicBezTo>
                    <a:pt x="3108" y="2184"/>
                    <a:pt x="3208" y="1816"/>
                    <a:pt x="3225" y="1432"/>
                  </a:cubicBezTo>
                  <a:cubicBezTo>
                    <a:pt x="3225" y="596"/>
                    <a:pt x="2563" y="1"/>
                    <a:pt x="1734"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g8a0f895a1a_1_24"/>
            <p:cNvSpPr/>
            <p:nvPr/>
          </p:nvSpPr>
          <p:spPr>
            <a:xfrm>
              <a:off x="3846606" y="1244275"/>
              <a:ext cx="458219" cy="413092"/>
            </a:xfrm>
            <a:custGeom>
              <a:rect b="b" l="l" r="r" t="t"/>
              <a:pathLst>
                <a:path extrusionOk="0" h="12889" w="14297">
                  <a:moveTo>
                    <a:pt x="13645" y="9163"/>
                  </a:moveTo>
                  <a:cubicBezTo>
                    <a:pt x="13578" y="9296"/>
                    <a:pt x="13528" y="9380"/>
                    <a:pt x="13494" y="9447"/>
                  </a:cubicBezTo>
                  <a:cubicBezTo>
                    <a:pt x="13544" y="9396"/>
                    <a:pt x="13594" y="9296"/>
                    <a:pt x="13645" y="9163"/>
                  </a:cubicBezTo>
                  <a:close/>
                  <a:moveTo>
                    <a:pt x="13494" y="9447"/>
                  </a:moveTo>
                  <a:lnTo>
                    <a:pt x="13444" y="9547"/>
                  </a:lnTo>
                  <a:cubicBezTo>
                    <a:pt x="13461" y="9530"/>
                    <a:pt x="13477" y="9513"/>
                    <a:pt x="13494" y="9447"/>
                  </a:cubicBezTo>
                  <a:close/>
                  <a:moveTo>
                    <a:pt x="13444" y="9547"/>
                  </a:moveTo>
                  <a:cubicBezTo>
                    <a:pt x="13444" y="9547"/>
                    <a:pt x="13444" y="9564"/>
                    <a:pt x="13461" y="9597"/>
                  </a:cubicBezTo>
                  <a:cubicBezTo>
                    <a:pt x="13461" y="9564"/>
                    <a:pt x="13444" y="9547"/>
                    <a:pt x="13444" y="9547"/>
                  </a:cubicBezTo>
                  <a:close/>
                  <a:moveTo>
                    <a:pt x="7799" y="0"/>
                  </a:moveTo>
                  <a:cubicBezTo>
                    <a:pt x="3156" y="0"/>
                    <a:pt x="0" y="4837"/>
                    <a:pt x="1982" y="9112"/>
                  </a:cubicBezTo>
                  <a:cubicBezTo>
                    <a:pt x="2283" y="9798"/>
                    <a:pt x="2717" y="10416"/>
                    <a:pt x="3235" y="10950"/>
                  </a:cubicBezTo>
                  <a:cubicBezTo>
                    <a:pt x="3736" y="11468"/>
                    <a:pt x="4321" y="11886"/>
                    <a:pt x="4956" y="12204"/>
                  </a:cubicBezTo>
                  <a:lnTo>
                    <a:pt x="5190" y="12320"/>
                  </a:lnTo>
                  <a:cubicBezTo>
                    <a:pt x="5257" y="12354"/>
                    <a:pt x="5340" y="12387"/>
                    <a:pt x="5424" y="12421"/>
                  </a:cubicBezTo>
                  <a:lnTo>
                    <a:pt x="5892" y="12588"/>
                  </a:lnTo>
                  <a:cubicBezTo>
                    <a:pt x="6209" y="12688"/>
                    <a:pt x="6527" y="12755"/>
                    <a:pt x="6861" y="12805"/>
                  </a:cubicBezTo>
                  <a:cubicBezTo>
                    <a:pt x="7178" y="12855"/>
                    <a:pt x="7496" y="12872"/>
                    <a:pt x="7813" y="12889"/>
                  </a:cubicBezTo>
                  <a:cubicBezTo>
                    <a:pt x="8114" y="12889"/>
                    <a:pt x="8415" y="12872"/>
                    <a:pt x="8716" y="12822"/>
                  </a:cubicBezTo>
                  <a:cubicBezTo>
                    <a:pt x="9800" y="12672"/>
                    <a:pt x="10818" y="12255"/>
                    <a:pt x="11686" y="11604"/>
                  </a:cubicBezTo>
                  <a:lnTo>
                    <a:pt x="11686" y="11604"/>
                  </a:lnTo>
                  <a:lnTo>
                    <a:pt x="14246" y="12070"/>
                  </a:lnTo>
                  <a:lnTo>
                    <a:pt x="14280" y="12070"/>
                  </a:lnTo>
                  <a:lnTo>
                    <a:pt x="14263" y="12053"/>
                  </a:lnTo>
                  <a:lnTo>
                    <a:pt x="13661" y="10199"/>
                  </a:lnTo>
                  <a:cubicBezTo>
                    <a:pt x="13594" y="9981"/>
                    <a:pt x="13544" y="9831"/>
                    <a:pt x="13511" y="9714"/>
                  </a:cubicBezTo>
                  <a:lnTo>
                    <a:pt x="13461" y="9597"/>
                  </a:lnTo>
                  <a:lnTo>
                    <a:pt x="13494" y="9714"/>
                  </a:lnTo>
                  <a:cubicBezTo>
                    <a:pt x="13528" y="9831"/>
                    <a:pt x="13578" y="9998"/>
                    <a:pt x="13645" y="10199"/>
                  </a:cubicBezTo>
                  <a:lnTo>
                    <a:pt x="14223" y="12032"/>
                  </a:lnTo>
                  <a:lnTo>
                    <a:pt x="14223" y="12032"/>
                  </a:lnTo>
                  <a:lnTo>
                    <a:pt x="11706" y="11555"/>
                  </a:lnTo>
                  <a:lnTo>
                    <a:pt x="11706" y="11555"/>
                  </a:lnTo>
                  <a:lnTo>
                    <a:pt x="11706" y="11535"/>
                  </a:lnTo>
                  <a:lnTo>
                    <a:pt x="11673" y="11552"/>
                  </a:lnTo>
                  <a:cubicBezTo>
                    <a:pt x="10574" y="12372"/>
                    <a:pt x="9248" y="12822"/>
                    <a:pt x="7888" y="12822"/>
                  </a:cubicBezTo>
                  <a:cubicBezTo>
                    <a:pt x="7863" y="12822"/>
                    <a:pt x="7838" y="12822"/>
                    <a:pt x="7813" y="12822"/>
                  </a:cubicBezTo>
                  <a:cubicBezTo>
                    <a:pt x="7496" y="12822"/>
                    <a:pt x="7178" y="12788"/>
                    <a:pt x="6861" y="12755"/>
                  </a:cubicBezTo>
                  <a:cubicBezTo>
                    <a:pt x="6543" y="12705"/>
                    <a:pt x="6226" y="12621"/>
                    <a:pt x="5909" y="12538"/>
                  </a:cubicBezTo>
                  <a:lnTo>
                    <a:pt x="5441" y="12354"/>
                  </a:lnTo>
                  <a:cubicBezTo>
                    <a:pt x="5357" y="12337"/>
                    <a:pt x="5290" y="12304"/>
                    <a:pt x="5207" y="12254"/>
                  </a:cubicBezTo>
                  <a:lnTo>
                    <a:pt x="4973" y="12153"/>
                  </a:lnTo>
                  <a:cubicBezTo>
                    <a:pt x="4355" y="11836"/>
                    <a:pt x="3770" y="11418"/>
                    <a:pt x="3285" y="10917"/>
                  </a:cubicBezTo>
                  <a:cubicBezTo>
                    <a:pt x="2767" y="10382"/>
                    <a:pt x="2333" y="9764"/>
                    <a:pt x="2032" y="9096"/>
                  </a:cubicBezTo>
                  <a:cubicBezTo>
                    <a:pt x="729" y="6239"/>
                    <a:pt x="1681" y="2880"/>
                    <a:pt x="4288" y="1142"/>
                  </a:cubicBezTo>
                  <a:cubicBezTo>
                    <a:pt x="5406" y="394"/>
                    <a:pt x="6629" y="53"/>
                    <a:pt x="7822" y="53"/>
                  </a:cubicBezTo>
                  <a:cubicBezTo>
                    <a:pt x="10999" y="53"/>
                    <a:pt x="13970" y="2467"/>
                    <a:pt x="14213" y="6038"/>
                  </a:cubicBezTo>
                  <a:cubicBezTo>
                    <a:pt x="14263" y="6690"/>
                    <a:pt x="14213" y="7341"/>
                    <a:pt x="14046" y="7993"/>
                  </a:cubicBezTo>
                  <a:cubicBezTo>
                    <a:pt x="13945" y="8394"/>
                    <a:pt x="13812" y="8778"/>
                    <a:pt x="13645" y="9163"/>
                  </a:cubicBezTo>
                  <a:cubicBezTo>
                    <a:pt x="13828" y="8795"/>
                    <a:pt x="13979" y="8394"/>
                    <a:pt x="14079" y="7993"/>
                  </a:cubicBezTo>
                  <a:cubicBezTo>
                    <a:pt x="14246" y="7358"/>
                    <a:pt x="14296" y="6690"/>
                    <a:pt x="14246" y="6021"/>
                  </a:cubicBezTo>
                  <a:cubicBezTo>
                    <a:pt x="14046" y="2730"/>
                    <a:pt x="11372" y="123"/>
                    <a:pt x="8081" y="6"/>
                  </a:cubicBezTo>
                  <a:cubicBezTo>
                    <a:pt x="7986" y="2"/>
                    <a:pt x="7892"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g8a0f895a1a_1_24"/>
            <p:cNvSpPr/>
            <p:nvPr/>
          </p:nvSpPr>
          <p:spPr>
            <a:xfrm>
              <a:off x="5282094" y="1168958"/>
              <a:ext cx="462546" cy="412996"/>
            </a:xfrm>
            <a:custGeom>
              <a:rect b="b" l="l" r="r" t="t"/>
              <a:pathLst>
                <a:path extrusionOk="0" h="12886" w="14432">
                  <a:moveTo>
                    <a:pt x="6526" y="1"/>
                  </a:moveTo>
                  <a:cubicBezTo>
                    <a:pt x="5811" y="1"/>
                    <a:pt x="5077" y="123"/>
                    <a:pt x="4345" y="385"/>
                  </a:cubicBezTo>
                  <a:cubicBezTo>
                    <a:pt x="3643" y="635"/>
                    <a:pt x="2991" y="1003"/>
                    <a:pt x="2406" y="1471"/>
                  </a:cubicBezTo>
                  <a:cubicBezTo>
                    <a:pt x="1855" y="1922"/>
                    <a:pt x="1387" y="2473"/>
                    <a:pt x="1020" y="3075"/>
                  </a:cubicBezTo>
                  <a:lnTo>
                    <a:pt x="886" y="3292"/>
                  </a:lnTo>
                  <a:cubicBezTo>
                    <a:pt x="836" y="3376"/>
                    <a:pt x="802" y="3442"/>
                    <a:pt x="769" y="3526"/>
                  </a:cubicBezTo>
                  <a:cubicBezTo>
                    <a:pt x="685" y="3676"/>
                    <a:pt x="619" y="3827"/>
                    <a:pt x="552" y="3977"/>
                  </a:cubicBezTo>
                  <a:cubicBezTo>
                    <a:pt x="418" y="4278"/>
                    <a:pt x="318" y="4595"/>
                    <a:pt x="251" y="4913"/>
                  </a:cubicBezTo>
                  <a:cubicBezTo>
                    <a:pt x="167" y="5230"/>
                    <a:pt x="117" y="5548"/>
                    <a:pt x="84" y="5848"/>
                  </a:cubicBezTo>
                  <a:cubicBezTo>
                    <a:pt x="50" y="6166"/>
                    <a:pt x="50" y="6467"/>
                    <a:pt x="67" y="6767"/>
                  </a:cubicBezTo>
                  <a:cubicBezTo>
                    <a:pt x="117" y="7851"/>
                    <a:pt x="450" y="8919"/>
                    <a:pt x="1016" y="9837"/>
                  </a:cubicBezTo>
                  <a:lnTo>
                    <a:pt x="1016" y="9837"/>
                  </a:lnTo>
                  <a:lnTo>
                    <a:pt x="318" y="12348"/>
                  </a:lnTo>
                  <a:lnTo>
                    <a:pt x="318" y="12365"/>
                  </a:lnTo>
                  <a:lnTo>
                    <a:pt x="335" y="12365"/>
                  </a:lnTo>
                  <a:lnTo>
                    <a:pt x="2239" y="11930"/>
                  </a:lnTo>
                  <a:lnTo>
                    <a:pt x="2724" y="11813"/>
                  </a:lnTo>
                  <a:lnTo>
                    <a:pt x="2858" y="11780"/>
                  </a:lnTo>
                  <a:lnTo>
                    <a:pt x="2724" y="11797"/>
                  </a:lnTo>
                  <a:lnTo>
                    <a:pt x="2239" y="11914"/>
                  </a:lnTo>
                  <a:lnTo>
                    <a:pt x="358" y="12326"/>
                  </a:lnTo>
                  <a:lnTo>
                    <a:pt x="358" y="12326"/>
                  </a:lnTo>
                  <a:cubicBezTo>
                    <a:pt x="556" y="11649"/>
                    <a:pt x="786" y="10810"/>
                    <a:pt x="1048" y="9858"/>
                  </a:cubicBezTo>
                  <a:lnTo>
                    <a:pt x="1086" y="9858"/>
                  </a:lnTo>
                  <a:lnTo>
                    <a:pt x="1053" y="9825"/>
                  </a:lnTo>
                  <a:cubicBezTo>
                    <a:pt x="335" y="8639"/>
                    <a:pt x="0" y="7252"/>
                    <a:pt x="134" y="5865"/>
                  </a:cubicBezTo>
                  <a:cubicBezTo>
                    <a:pt x="167" y="5548"/>
                    <a:pt x="234" y="5230"/>
                    <a:pt x="301" y="4929"/>
                  </a:cubicBezTo>
                  <a:cubicBezTo>
                    <a:pt x="385" y="4612"/>
                    <a:pt x="485" y="4311"/>
                    <a:pt x="602" y="3994"/>
                  </a:cubicBezTo>
                  <a:cubicBezTo>
                    <a:pt x="669" y="3843"/>
                    <a:pt x="736" y="3693"/>
                    <a:pt x="819" y="3543"/>
                  </a:cubicBezTo>
                  <a:cubicBezTo>
                    <a:pt x="853" y="3476"/>
                    <a:pt x="886" y="3392"/>
                    <a:pt x="936" y="3325"/>
                  </a:cubicBezTo>
                  <a:lnTo>
                    <a:pt x="1070" y="3108"/>
                  </a:lnTo>
                  <a:cubicBezTo>
                    <a:pt x="1437" y="2507"/>
                    <a:pt x="1905" y="1972"/>
                    <a:pt x="2457" y="1521"/>
                  </a:cubicBezTo>
                  <a:cubicBezTo>
                    <a:pt x="3025" y="1053"/>
                    <a:pt x="3676" y="685"/>
                    <a:pt x="4378" y="435"/>
                  </a:cubicBezTo>
                  <a:cubicBezTo>
                    <a:pt x="5072" y="190"/>
                    <a:pt x="5785" y="73"/>
                    <a:pt x="6489" y="73"/>
                  </a:cubicBezTo>
                  <a:cubicBezTo>
                    <a:pt x="8766" y="73"/>
                    <a:pt x="10949" y="1299"/>
                    <a:pt x="12097" y="3392"/>
                  </a:cubicBezTo>
                  <a:cubicBezTo>
                    <a:pt x="14431" y="7662"/>
                    <a:pt x="11305" y="12851"/>
                    <a:pt x="6471" y="12851"/>
                  </a:cubicBezTo>
                  <a:cubicBezTo>
                    <a:pt x="6425" y="12851"/>
                    <a:pt x="6379" y="12850"/>
                    <a:pt x="6333" y="12849"/>
                  </a:cubicBezTo>
                  <a:cubicBezTo>
                    <a:pt x="5681" y="12833"/>
                    <a:pt x="5030" y="12716"/>
                    <a:pt x="4411" y="12515"/>
                  </a:cubicBezTo>
                  <a:cubicBezTo>
                    <a:pt x="4010" y="12381"/>
                    <a:pt x="3626" y="12198"/>
                    <a:pt x="3275" y="11997"/>
                  </a:cubicBezTo>
                  <a:cubicBezTo>
                    <a:pt x="3142" y="11930"/>
                    <a:pt x="3058" y="11863"/>
                    <a:pt x="2991" y="11830"/>
                  </a:cubicBezTo>
                  <a:lnTo>
                    <a:pt x="2991" y="11830"/>
                  </a:lnTo>
                  <a:cubicBezTo>
                    <a:pt x="3058" y="11880"/>
                    <a:pt x="3142" y="11930"/>
                    <a:pt x="3259" y="12014"/>
                  </a:cubicBezTo>
                  <a:cubicBezTo>
                    <a:pt x="3626" y="12214"/>
                    <a:pt x="4010" y="12398"/>
                    <a:pt x="4395" y="12532"/>
                  </a:cubicBezTo>
                  <a:cubicBezTo>
                    <a:pt x="5030" y="12749"/>
                    <a:pt x="5681" y="12866"/>
                    <a:pt x="6333" y="12883"/>
                  </a:cubicBezTo>
                  <a:cubicBezTo>
                    <a:pt x="6399" y="12885"/>
                    <a:pt x="6464" y="12886"/>
                    <a:pt x="6530" y="12886"/>
                  </a:cubicBezTo>
                  <a:cubicBezTo>
                    <a:pt x="9753" y="12886"/>
                    <a:pt x="12490" y="10478"/>
                    <a:pt x="12883" y="7269"/>
                  </a:cubicBezTo>
                  <a:cubicBezTo>
                    <a:pt x="13401" y="3277"/>
                    <a:pt x="10232" y="1"/>
                    <a:pt x="65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g8a0f895a1a_1_24"/>
            <p:cNvSpPr/>
            <p:nvPr/>
          </p:nvSpPr>
          <p:spPr>
            <a:xfrm>
              <a:off x="5477022" y="1639772"/>
              <a:ext cx="124258" cy="247618"/>
            </a:xfrm>
            <a:custGeom>
              <a:rect b="b" l="l" r="r" t="t"/>
              <a:pathLst>
                <a:path extrusionOk="0" h="7726" w="3877">
                  <a:moveTo>
                    <a:pt x="2623" y="1"/>
                  </a:moveTo>
                  <a:cubicBezTo>
                    <a:pt x="2419" y="1"/>
                    <a:pt x="2217" y="93"/>
                    <a:pt x="2150" y="265"/>
                  </a:cubicBezTo>
                  <a:lnTo>
                    <a:pt x="2150" y="265"/>
                  </a:lnTo>
                  <a:lnTo>
                    <a:pt x="2189" y="148"/>
                  </a:lnTo>
                  <a:lnTo>
                    <a:pt x="2189" y="148"/>
                  </a:lnTo>
                  <a:cubicBezTo>
                    <a:pt x="1571" y="298"/>
                    <a:pt x="1170" y="933"/>
                    <a:pt x="1036" y="1551"/>
                  </a:cubicBezTo>
                  <a:cubicBezTo>
                    <a:pt x="903" y="2186"/>
                    <a:pt x="969" y="2821"/>
                    <a:pt x="919" y="3473"/>
                  </a:cubicBezTo>
                  <a:cubicBezTo>
                    <a:pt x="852" y="4107"/>
                    <a:pt x="635" y="4776"/>
                    <a:pt x="84" y="5127"/>
                  </a:cubicBezTo>
                  <a:lnTo>
                    <a:pt x="619" y="5294"/>
                  </a:lnTo>
                  <a:cubicBezTo>
                    <a:pt x="518" y="5628"/>
                    <a:pt x="301" y="5912"/>
                    <a:pt x="0" y="6096"/>
                  </a:cubicBezTo>
                  <a:cubicBezTo>
                    <a:pt x="201" y="6246"/>
                    <a:pt x="468" y="6346"/>
                    <a:pt x="735" y="6346"/>
                  </a:cubicBezTo>
                  <a:cubicBezTo>
                    <a:pt x="418" y="6430"/>
                    <a:pt x="334" y="6864"/>
                    <a:pt x="502" y="7148"/>
                  </a:cubicBezTo>
                  <a:cubicBezTo>
                    <a:pt x="702" y="7399"/>
                    <a:pt x="1003" y="7583"/>
                    <a:pt x="1320" y="7633"/>
                  </a:cubicBezTo>
                  <a:cubicBezTo>
                    <a:pt x="1519" y="7696"/>
                    <a:pt x="1724" y="7725"/>
                    <a:pt x="1930" y="7725"/>
                  </a:cubicBezTo>
                  <a:cubicBezTo>
                    <a:pt x="2104" y="7725"/>
                    <a:pt x="2280" y="7705"/>
                    <a:pt x="2456" y="7666"/>
                  </a:cubicBezTo>
                  <a:cubicBezTo>
                    <a:pt x="2974" y="7483"/>
                    <a:pt x="3375" y="7065"/>
                    <a:pt x="3559" y="6564"/>
                  </a:cubicBezTo>
                  <a:cubicBezTo>
                    <a:pt x="3726" y="6046"/>
                    <a:pt x="3810" y="5511"/>
                    <a:pt x="3810" y="4960"/>
                  </a:cubicBezTo>
                  <a:cubicBezTo>
                    <a:pt x="3877" y="3606"/>
                    <a:pt x="3743" y="2253"/>
                    <a:pt x="3426" y="933"/>
                  </a:cubicBezTo>
                  <a:cubicBezTo>
                    <a:pt x="3375" y="615"/>
                    <a:pt x="3208" y="315"/>
                    <a:pt x="2958" y="97"/>
                  </a:cubicBezTo>
                  <a:cubicBezTo>
                    <a:pt x="2863" y="32"/>
                    <a:pt x="2742" y="1"/>
                    <a:pt x="2623"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8a0f895a1a_1_24"/>
            <p:cNvSpPr/>
            <p:nvPr/>
          </p:nvSpPr>
          <p:spPr>
            <a:xfrm>
              <a:off x="5342059" y="1961490"/>
              <a:ext cx="672697" cy="506646"/>
            </a:xfrm>
            <a:custGeom>
              <a:rect b="b" l="l" r="r" t="t"/>
              <a:pathLst>
                <a:path extrusionOk="0" h="15808" w="20989">
                  <a:moveTo>
                    <a:pt x="10329" y="1"/>
                  </a:moveTo>
                  <a:cubicBezTo>
                    <a:pt x="8474" y="1"/>
                    <a:pt x="6639" y="331"/>
                    <a:pt x="4746" y="987"/>
                  </a:cubicBezTo>
                  <a:cubicBezTo>
                    <a:pt x="4629" y="1020"/>
                    <a:pt x="4512" y="1054"/>
                    <a:pt x="4395" y="1104"/>
                  </a:cubicBezTo>
                  <a:lnTo>
                    <a:pt x="4378" y="1104"/>
                  </a:lnTo>
                  <a:cubicBezTo>
                    <a:pt x="1555" y="2223"/>
                    <a:pt x="1254" y="5214"/>
                    <a:pt x="1254" y="5214"/>
                  </a:cubicBezTo>
                  <a:lnTo>
                    <a:pt x="68" y="12466"/>
                  </a:lnTo>
                  <a:cubicBezTo>
                    <a:pt x="51" y="12516"/>
                    <a:pt x="51" y="12583"/>
                    <a:pt x="51" y="12633"/>
                  </a:cubicBezTo>
                  <a:lnTo>
                    <a:pt x="34" y="12699"/>
                  </a:lnTo>
                  <a:cubicBezTo>
                    <a:pt x="1" y="13401"/>
                    <a:pt x="385" y="14036"/>
                    <a:pt x="1003" y="14337"/>
                  </a:cubicBezTo>
                  <a:cubicBezTo>
                    <a:pt x="1787" y="14698"/>
                    <a:pt x="2553" y="14848"/>
                    <a:pt x="3284" y="14848"/>
                  </a:cubicBezTo>
                  <a:cubicBezTo>
                    <a:pt x="4112" y="14848"/>
                    <a:pt x="4896" y="14655"/>
                    <a:pt x="5615" y="14354"/>
                  </a:cubicBezTo>
                  <a:lnTo>
                    <a:pt x="5615" y="14354"/>
                  </a:lnTo>
                  <a:lnTo>
                    <a:pt x="4629" y="15807"/>
                  </a:lnTo>
                  <a:lnTo>
                    <a:pt x="16425" y="15807"/>
                  </a:lnTo>
                  <a:lnTo>
                    <a:pt x="15623" y="13903"/>
                  </a:lnTo>
                  <a:lnTo>
                    <a:pt x="15891" y="12750"/>
                  </a:lnTo>
                  <a:lnTo>
                    <a:pt x="17712" y="14955"/>
                  </a:lnTo>
                  <a:cubicBezTo>
                    <a:pt x="17929" y="15206"/>
                    <a:pt x="18230" y="15406"/>
                    <a:pt x="18564" y="15490"/>
                  </a:cubicBezTo>
                  <a:cubicBezTo>
                    <a:pt x="18644" y="15499"/>
                    <a:pt x="18721" y="15504"/>
                    <a:pt x="18796" y="15504"/>
                  </a:cubicBezTo>
                  <a:cubicBezTo>
                    <a:pt x="20694" y="15504"/>
                    <a:pt x="20988" y="12530"/>
                    <a:pt x="20602" y="10778"/>
                  </a:cubicBezTo>
                  <a:lnTo>
                    <a:pt x="20519" y="9625"/>
                  </a:lnTo>
                  <a:cubicBezTo>
                    <a:pt x="20368" y="9057"/>
                    <a:pt x="19500" y="5882"/>
                    <a:pt x="18731" y="3794"/>
                  </a:cubicBezTo>
                  <a:cubicBezTo>
                    <a:pt x="17879" y="1505"/>
                    <a:pt x="16108" y="1020"/>
                    <a:pt x="16108" y="1020"/>
                  </a:cubicBezTo>
                  <a:cubicBezTo>
                    <a:pt x="14107" y="339"/>
                    <a:pt x="12208" y="1"/>
                    <a:pt x="103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g8a0f895a1a_1_24"/>
            <p:cNvSpPr/>
            <p:nvPr/>
          </p:nvSpPr>
          <p:spPr>
            <a:xfrm>
              <a:off x="5555192" y="1957516"/>
              <a:ext cx="205152" cy="315692"/>
            </a:xfrm>
            <a:custGeom>
              <a:rect b="b" l="l" r="r" t="t"/>
              <a:pathLst>
                <a:path extrusionOk="0" h="9850" w="6401">
                  <a:moveTo>
                    <a:pt x="4027" y="1"/>
                  </a:moveTo>
                  <a:cubicBezTo>
                    <a:pt x="2011" y="1"/>
                    <a:pt x="1" y="543"/>
                    <a:pt x="1" y="543"/>
                  </a:cubicBezTo>
                  <a:cubicBezTo>
                    <a:pt x="1" y="543"/>
                    <a:pt x="3142" y="9783"/>
                    <a:pt x="3827" y="9849"/>
                  </a:cubicBezTo>
                  <a:cubicBezTo>
                    <a:pt x="3829" y="9850"/>
                    <a:pt x="3832" y="9850"/>
                    <a:pt x="3834" y="9850"/>
                  </a:cubicBezTo>
                  <a:cubicBezTo>
                    <a:pt x="4509" y="9850"/>
                    <a:pt x="6400" y="359"/>
                    <a:pt x="6400" y="359"/>
                  </a:cubicBezTo>
                  <a:cubicBezTo>
                    <a:pt x="5704" y="94"/>
                    <a:pt x="4865" y="1"/>
                    <a:pt x="402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g8a0f895a1a_1_24"/>
            <p:cNvSpPr/>
            <p:nvPr/>
          </p:nvSpPr>
          <p:spPr>
            <a:xfrm>
              <a:off x="5520930" y="1652496"/>
              <a:ext cx="198710" cy="401138"/>
            </a:xfrm>
            <a:custGeom>
              <a:rect b="b" l="l" r="r" t="t"/>
              <a:pathLst>
                <a:path extrusionOk="0" h="12516" w="6200">
                  <a:moveTo>
                    <a:pt x="2291" y="1"/>
                  </a:moveTo>
                  <a:cubicBezTo>
                    <a:pt x="1612" y="1"/>
                    <a:pt x="926" y="132"/>
                    <a:pt x="268" y="402"/>
                  </a:cubicBezTo>
                  <a:cubicBezTo>
                    <a:pt x="268" y="402"/>
                    <a:pt x="0" y="4479"/>
                    <a:pt x="301" y="6233"/>
                  </a:cubicBezTo>
                  <a:cubicBezTo>
                    <a:pt x="602" y="8088"/>
                    <a:pt x="2022" y="8322"/>
                    <a:pt x="2022" y="8322"/>
                  </a:cubicBezTo>
                  <a:cubicBezTo>
                    <a:pt x="2022" y="8322"/>
                    <a:pt x="2056" y="9475"/>
                    <a:pt x="2072" y="10578"/>
                  </a:cubicBezTo>
                  <a:cubicBezTo>
                    <a:pt x="2072" y="11630"/>
                    <a:pt x="2991" y="12499"/>
                    <a:pt x="4111" y="12516"/>
                  </a:cubicBezTo>
                  <a:cubicBezTo>
                    <a:pt x="5230" y="12516"/>
                    <a:pt x="6132" y="11697"/>
                    <a:pt x="6132" y="10661"/>
                  </a:cubicBezTo>
                  <a:lnTo>
                    <a:pt x="6199" y="1722"/>
                  </a:lnTo>
                  <a:cubicBezTo>
                    <a:pt x="5173" y="605"/>
                    <a:pt x="3750" y="1"/>
                    <a:pt x="2291"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g8a0f895a1a_1_24"/>
            <p:cNvSpPr/>
            <p:nvPr/>
          </p:nvSpPr>
          <p:spPr>
            <a:xfrm>
              <a:off x="5545032" y="1757428"/>
              <a:ext cx="15031" cy="14551"/>
            </a:xfrm>
            <a:custGeom>
              <a:rect b="b" l="l" r="r" t="t"/>
              <a:pathLst>
                <a:path extrusionOk="0" h="454" w="469">
                  <a:moveTo>
                    <a:pt x="208" y="0"/>
                  </a:moveTo>
                  <a:cubicBezTo>
                    <a:pt x="101" y="0"/>
                    <a:pt x="0" y="94"/>
                    <a:pt x="0" y="203"/>
                  </a:cubicBezTo>
                  <a:cubicBezTo>
                    <a:pt x="0" y="336"/>
                    <a:pt x="101" y="436"/>
                    <a:pt x="217" y="453"/>
                  </a:cubicBezTo>
                  <a:cubicBezTo>
                    <a:pt x="351" y="453"/>
                    <a:pt x="468" y="353"/>
                    <a:pt x="468" y="236"/>
                  </a:cubicBezTo>
                  <a:cubicBezTo>
                    <a:pt x="468" y="102"/>
                    <a:pt x="368" y="2"/>
                    <a:pt x="234" y="2"/>
                  </a:cubicBezTo>
                  <a:cubicBezTo>
                    <a:pt x="226" y="1"/>
                    <a:pt x="217" y="0"/>
                    <a:pt x="20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g8a0f895a1a_1_24"/>
            <p:cNvSpPr/>
            <p:nvPr/>
          </p:nvSpPr>
          <p:spPr>
            <a:xfrm>
              <a:off x="5534327" y="1750505"/>
              <a:ext cx="31089" cy="8237"/>
            </a:xfrm>
            <a:custGeom>
              <a:rect b="b" l="l" r="r" t="t"/>
              <a:pathLst>
                <a:path extrusionOk="0" h="257" w="970">
                  <a:moveTo>
                    <a:pt x="468" y="1"/>
                  </a:moveTo>
                  <a:cubicBezTo>
                    <a:pt x="334" y="1"/>
                    <a:pt x="217" y="51"/>
                    <a:pt x="100" y="135"/>
                  </a:cubicBezTo>
                  <a:cubicBezTo>
                    <a:pt x="34" y="185"/>
                    <a:pt x="0" y="251"/>
                    <a:pt x="17" y="251"/>
                  </a:cubicBezTo>
                  <a:cubicBezTo>
                    <a:pt x="21" y="255"/>
                    <a:pt x="26" y="257"/>
                    <a:pt x="33" y="257"/>
                  </a:cubicBezTo>
                  <a:cubicBezTo>
                    <a:pt x="89" y="257"/>
                    <a:pt x="247" y="151"/>
                    <a:pt x="485" y="151"/>
                  </a:cubicBezTo>
                  <a:cubicBezTo>
                    <a:pt x="707" y="151"/>
                    <a:pt x="877" y="257"/>
                    <a:pt x="936" y="257"/>
                  </a:cubicBezTo>
                  <a:cubicBezTo>
                    <a:pt x="943" y="257"/>
                    <a:pt x="949" y="255"/>
                    <a:pt x="952" y="251"/>
                  </a:cubicBezTo>
                  <a:cubicBezTo>
                    <a:pt x="969" y="235"/>
                    <a:pt x="936" y="185"/>
                    <a:pt x="852" y="118"/>
                  </a:cubicBezTo>
                  <a:cubicBezTo>
                    <a:pt x="735" y="51"/>
                    <a:pt x="602" y="1"/>
                    <a:pt x="4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g8a0f895a1a_1_24"/>
            <p:cNvSpPr/>
            <p:nvPr/>
          </p:nvSpPr>
          <p:spPr>
            <a:xfrm>
              <a:off x="5627496" y="1761178"/>
              <a:ext cx="15544" cy="14583"/>
            </a:xfrm>
            <a:custGeom>
              <a:rect b="b" l="l" r="r" t="t"/>
              <a:pathLst>
                <a:path extrusionOk="0" h="455" w="485">
                  <a:moveTo>
                    <a:pt x="222" y="0"/>
                  </a:moveTo>
                  <a:cubicBezTo>
                    <a:pt x="103" y="0"/>
                    <a:pt x="16" y="95"/>
                    <a:pt x="0" y="219"/>
                  </a:cubicBezTo>
                  <a:cubicBezTo>
                    <a:pt x="0" y="353"/>
                    <a:pt x="101" y="453"/>
                    <a:pt x="234" y="453"/>
                  </a:cubicBezTo>
                  <a:cubicBezTo>
                    <a:pt x="244" y="454"/>
                    <a:pt x="254" y="455"/>
                    <a:pt x="263" y="455"/>
                  </a:cubicBezTo>
                  <a:cubicBezTo>
                    <a:pt x="382" y="455"/>
                    <a:pt x="469" y="360"/>
                    <a:pt x="485" y="236"/>
                  </a:cubicBezTo>
                  <a:cubicBezTo>
                    <a:pt x="485" y="119"/>
                    <a:pt x="385" y="2"/>
                    <a:pt x="251" y="2"/>
                  </a:cubicBezTo>
                  <a:cubicBezTo>
                    <a:pt x="241" y="1"/>
                    <a:pt x="232"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g8a0f895a1a_1_24"/>
            <p:cNvSpPr/>
            <p:nvPr/>
          </p:nvSpPr>
          <p:spPr>
            <a:xfrm>
              <a:off x="5619997" y="1753197"/>
              <a:ext cx="30544" cy="8237"/>
            </a:xfrm>
            <a:custGeom>
              <a:rect b="b" l="l" r="r" t="t"/>
              <a:pathLst>
                <a:path extrusionOk="0" h="257" w="953">
                  <a:moveTo>
                    <a:pt x="468" y="0"/>
                  </a:moveTo>
                  <a:cubicBezTo>
                    <a:pt x="335" y="0"/>
                    <a:pt x="201" y="34"/>
                    <a:pt x="101" y="117"/>
                  </a:cubicBezTo>
                  <a:cubicBezTo>
                    <a:pt x="17" y="184"/>
                    <a:pt x="0" y="234"/>
                    <a:pt x="0" y="251"/>
                  </a:cubicBezTo>
                  <a:lnTo>
                    <a:pt x="17" y="251"/>
                  </a:lnTo>
                  <a:cubicBezTo>
                    <a:pt x="19" y="255"/>
                    <a:pt x="23" y="256"/>
                    <a:pt x="29" y="256"/>
                  </a:cubicBezTo>
                  <a:cubicBezTo>
                    <a:pt x="76" y="256"/>
                    <a:pt x="246" y="151"/>
                    <a:pt x="468" y="151"/>
                  </a:cubicBezTo>
                  <a:cubicBezTo>
                    <a:pt x="484" y="150"/>
                    <a:pt x="500" y="149"/>
                    <a:pt x="515" y="149"/>
                  </a:cubicBezTo>
                  <a:cubicBezTo>
                    <a:pt x="728" y="149"/>
                    <a:pt x="880" y="240"/>
                    <a:pt x="924" y="240"/>
                  </a:cubicBezTo>
                  <a:cubicBezTo>
                    <a:pt x="930" y="240"/>
                    <a:pt x="934" y="238"/>
                    <a:pt x="936" y="234"/>
                  </a:cubicBezTo>
                  <a:cubicBezTo>
                    <a:pt x="953" y="234"/>
                    <a:pt x="936" y="167"/>
                    <a:pt x="853" y="117"/>
                  </a:cubicBezTo>
                  <a:cubicBezTo>
                    <a:pt x="736" y="34"/>
                    <a:pt x="602" y="0"/>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g8a0f895a1a_1_24"/>
            <p:cNvSpPr/>
            <p:nvPr/>
          </p:nvSpPr>
          <p:spPr>
            <a:xfrm>
              <a:off x="5569646" y="1753742"/>
              <a:ext cx="24679" cy="68972"/>
            </a:xfrm>
            <a:custGeom>
              <a:rect b="b" l="l" r="r" t="t"/>
              <a:pathLst>
                <a:path extrusionOk="0" h="2152" w="770">
                  <a:moveTo>
                    <a:pt x="769" y="0"/>
                  </a:moveTo>
                  <a:lnTo>
                    <a:pt x="769" y="0"/>
                  </a:lnTo>
                  <a:cubicBezTo>
                    <a:pt x="552" y="418"/>
                    <a:pt x="385" y="836"/>
                    <a:pt x="235" y="1270"/>
                  </a:cubicBezTo>
                  <a:cubicBezTo>
                    <a:pt x="168" y="1454"/>
                    <a:pt x="118" y="1621"/>
                    <a:pt x="51" y="1771"/>
                  </a:cubicBezTo>
                  <a:cubicBezTo>
                    <a:pt x="18" y="1855"/>
                    <a:pt x="1" y="1938"/>
                    <a:pt x="18" y="2022"/>
                  </a:cubicBezTo>
                  <a:cubicBezTo>
                    <a:pt x="51" y="2072"/>
                    <a:pt x="84" y="2105"/>
                    <a:pt x="135" y="2122"/>
                  </a:cubicBezTo>
                  <a:cubicBezTo>
                    <a:pt x="168" y="2139"/>
                    <a:pt x="201" y="2139"/>
                    <a:pt x="235" y="2139"/>
                  </a:cubicBezTo>
                  <a:cubicBezTo>
                    <a:pt x="310" y="2147"/>
                    <a:pt x="381" y="2151"/>
                    <a:pt x="452" y="2151"/>
                  </a:cubicBezTo>
                  <a:cubicBezTo>
                    <a:pt x="523" y="2151"/>
                    <a:pt x="594" y="2147"/>
                    <a:pt x="669" y="2139"/>
                  </a:cubicBezTo>
                  <a:cubicBezTo>
                    <a:pt x="536" y="2089"/>
                    <a:pt x="385" y="2072"/>
                    <a:pt x="251" y="2055"/>
                  </a:cubicBezTo>
                  <a:cubicBezTo>
                    <a:pt x="185" y="2055"/>
                    <a:pt x="118" y="2039"/>
                    <a:pt x="118" y="2005"/>
                  </a:cubicBezTo>
                  <a:cubicBezTo>
                    <a:pt x="101" y="1938"/>
                    <a:pt x="118" y="1871"/>
                    <a:pt x="151" y="1805"/>
                  </a:cubicBezTo>
                  <a:lnTo>
                    <a:pt x="335" y="1303"/>
                  </a:lnTo>
                  <a:cubicBezTo>
                    <a:pt x="519" y="886"/>
                    <a:pt x="653" y="451"/>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g8a0f895a1a_1_24"/>
            <p:cNvSpPr/>
            <p:nvPr/>
          </p:nvSpPr>
          <p:spPr>
            <a:xfrm>
              <a:off x="5585735" y="1897230"/>
              <a:ext cx="79260" cy="36409"/>
            </a:xfrm>
            <a:custGeom>
              <a:rect b="b" l="l" r="r" t="t"/>
              <a:pathLst>
                <a:path extrusionOk="0" h="1136" w="2473">
                  <a:moveTo>
                    <a:pt x="2473" y="1"/>
                  </a:moveTo>
                  <a:lnTo>
                    <a:pt x="2473" y="1"/>
                  </a:lnTo>
                  <a:cubicBezTo>
                    <a:pt x="1738" y="452"/>
                    <a:pt x="869" y="686"/>
                    <a:pt x="0" y="686"/>
                  </a:cubicBezTo>
                  <a:lnTo>
                    <a:pt x="34" y="1120"/>
                  </a:lnTo>
                  <a:cubicBezTo>
                    <a:pt x="147" y="1131"/>
                    <a:pt x="255" y="1135"/>
                    <a:pt x="359" y="1135"/>
                  </a:cubicBezTo>
                  <a:cubicBezTo>
                    <a:pt x="1957" y="1135"/>
                    <a:pt x="2473" y="1"/>
                    <a:pt x="247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g8a0f895a1a_1_24"/>
            <p:cNvSpPr/>
            <p:nvPr/>
          </p:nvSpPr>
          <p:spPr>
            <a:xfrm>
              <a:off x="5593748" y="1836111"/>
              <a:ext cx="25736" cy="18204"/>
            </a:xfrm>
            <a:custGeom>
              <a:rect b="b" l="l" r="r" t="t"/>
              <a:pathLst>
                <a:path extrusionOk="0" h="568" w="803">
                  <a:moveTo>
                    <a:pt x="389" y="1"/>
                  </a:moveTo>
                  <a:cubicBezTo>
                    <a:pt x="252" y="1"/>
                    <a:pt x="108" y="67"/>
                    <a:pt x="17" y="187"/>
                  </a:cubicBezTo>
                  <a:cubicBezTo>
                    <a:pt x="1" y="220"/>
                    <a:pt x="1" y="254"/>
                    <a:pt x="17" y="287"/>
                  </a:cubicBezTo>
                  <a:cubicBezTo>
                    <a:pt x="34" y="304"/>
                    <a:pt x="51" y="337"/>
                    <a:pt x="84" y="354"/>
                  </a:cubicBezTo>
                  <a:cubicBezTo>
                    <a:pt x="185" y="438"/>
                    <a:pt x="302" y="504"/>
                    <a:pt x="418" y="555"/>
                  </a:cubicBezTo>
                  <a:cubicBezTo>
                    <a:pt x="449" y="563"/>
                    <a:pt x="480" y="567"/>
                    <a:pt x="511" y="567"/>
                  </a:cubicBezTo>
                  <a:cubicBezTo>
                    <a:pt x="601" y="567"/>
                    <a:pt x="691" y="533"/>
                    <a:pt x="753" y="471"/>
                  </a:cubicBezTo>
                  <a:cubicBezTo>
                    <a:pt x="803" y="371"/>
                    <a:pt x="803" y="254"/>
                    <a:pt x="719" y="154"/>
                  </a:cubicBezTo>
                  <a:cubicBezTo>
                    <a:pt x="652" y="70"/>
                    <a:pt x="552" y="20"/>
                    <a:pt x="435" y="3"/>
                  </a:cubicBezTo>
                  <a:cubicBezTo>
                    <a:pt x="420" y="2"/>
                    <a:pt x="405" y="1"/>
                    <a:pt x="389"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g8a0f895a1a_1_24"/>
            <p:cNvSpPr/>
            <p:nvPr/>
          </p:nvSpPr>
          <p:spPr>
            <a:xfrm>
              <a:off x="5588940" y="1827617"/>
              <a:ext cx="27883" cy="23621"/>
            </a:xfrm>
            <a:custGeom>
              <a:rect b="b" l="l" r="r" t="t"/>
              <a:pathLst>
                <a:path extrusionOk="0" h="737" w="870">
                  <a:moveTo>
                    <a:pt x="819" y="1"/>
                  </a:moveTo>
                  <a:cubicBezTo>
                    <a:pt x="769" y="1"/>
                    <a:pt x="769" y="268"/>
                    <a:pt x="535" y="469"/>
                  </a:cubicBezTo>
                  <a:cubicBezTo>
                    <a:pt x="301" y="669"/>
                    <a:pt x="0" y="636"/>
                    <a:pt x="0" y="686"/>
                  </a:cubicBezTo>
                  <a:cubicBezTo>
                    <a:pt x="0" y="703"/>
                    <a:pt x="67" y="736"/>
                    <a:pt x="201" y="736"/>
                  </a:cubicBezTo>
                  <a:cubicBezTo>
                    <a:pt x="351" y="736"/>
                    <a:pt x="518" y="686"/>
                    <a:pt x="635" y="586"/>
                  </a:cubicBezTo>
                  <a:cubicBezTo>
                    <a:pt x="769" y="485"/>
                    <a:pt x="836" y="335"/>
                    <a:pt x="853" y="185"/>
                  </a:cubicBezTo>
                  <a:cubicBezTo>
                    <a:pt x="869" y="68"/>
                    <a:pt x="836"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g8a0f895a1a_1_24"/>
            <p:cNvSpPr/>
            <p:nvPr/>
          </p:nvSpPr>
          <p:spPr>
            <a:xfrm>
              <a:off x="5518783" y="1617978"/>
              <a:ext cx="169256" cy="120476"/>
            </a:xfrm>
            <a:custGeom>
              <a:rect b="b" l="l" r="r" t="t"/>
              <a:pathLst>
                <a:path extrusionOk="0" h="3759" w="5281">
                  <a:moveTo>
                    <a:pt x="2867" y="1"/>
                  </a:moveTo>
                  <a:cubicBezTo>
                    <a:pt x="2775" y="1"/>
                    <a:pt x="2682" y="3"/>
                    <a:pt x="2590" y="9"/>
                  </a:cubicBezTo>
                  <a:cubicBezTo>
                    <a:pt x="1922" y="42"/>
                    <a:pt x="1220" y="143"/>
                    <a:pt x="719" y="544"/>
                  </a:cubicBezTo>
                  <a:cubicBezTo>
                    <a:pt x="368" y="844"/>
                    <a:pt x="134" y="1279"/>
                    <a:pt x="84" y="1747"/>
                  </a:cubicBezTo>
                  <a:cubicBezTo>
                    <a:pt x="1" y="2298"/>
                    <a:pt x="1" y="2866"/>
                    <a:pt x="51" y="3434"/>
                  </a:cubicBezTo>
                  <a:cubicBezTo>
                    <a:pt x="51" y="3534"/>
                    <a:pt x="101" y="3651"/>
                    <a:pt x="201" y="3718"/>
                  </a:cubicBezTo>
                  <a:cubicBezTo>
                    <a:pt x="262" y="3743"/>
                    <a:pt x="323" y="3758"/>
                    <a:pt x="385" y="3758"/>
                  </a:cubicBezTo>
                  <a:cubicBezTo>
                    <a:pt x="407" y="3758"/>
                    <a:pt x="429" y="3756"/>
                    <a:pt x="452" y="3752"/>
                  </a:cubicBezTo>
                  <a:cubicBezTo>
                    <a:pt x="1237" y="3701"/>
                    <a:pt x="2056" y="3100"/>
                    <a:pt x="2624" y="2666"/>
                  </a:cubicBezTo>
                  <a:lnTo>
                    <a:pt x="2624" y="2666"/>
                  </a:lnTo>
                  <a:cubicBezTo>
                    <a:pt x="2490" y="2866"/>
                    <a:pt x="1705" y="3351"/>
                    <a:pt x="1554" y="3551"/>
                  </a:cubicBezTo>
                  <a:cubicBezTo>
                    <a:pt x="2841" y="3300"/>
                    <a:pt x="4612" y="2281"/>
                    <a:pt x="5264" y="1295"/>
                  </a:cubicBezTo>
                  <a:lnTo>
                    <a:pt x="5280" y="1262"/>
                  </a:lnTo>
                  <a:cubicBezTo>
                    <a:pt x="5197" y="794"/>
                    <a:pt x="4746" y="393"/>
                    <a:pt x="4245" y="209"/>
                  </a:cubicBezTo>
                  <a:cubicBezTo>
                    <a:pt x="3799" y="70"/>
                    <a:pt x="3330" y="1"/>
                    <a:pt x="286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g8a0f895a1a_1_24"/>
            <p:cNvSpPr/>
            <p:nvPr/>
          </p:nvSpPr>
          <p:spPr>
            <a:xfrm>
              <a:off x="5654258" y="1632433"/>
              <a:ext cx="118617" cy="274476"/>
            </a:xfrm>
            <a:custGeom>
              <a:rect b="b" l="l" r="r" t="t"/>
              <a:pathLst>
                <a:path extrusionOk="0" h="8564" w="3701">
                  <a:moveTo>
                    <a:pt x="885" y="1"/>
                  </a:moveTo>
                  <a:cubicBezTo>
                    <a:pt x="743" y="1"/>
                    <a:pt x="593" y="9"/>
                    <a:pt x="435" y="26"/>
                  </a:cubicBezTo>
                  <a:lnTo>
                    <a:pt x="619" y="945"/>
                  </a:lnTo>
                  <a:cubicBezTo>
                    <a:pt x="619" y="945"/>
                    <a:pt x="1" y="3100"/>
                    <a:pt x="1421" y="4554"/>
                  </a:cubicBezTo>
                  <a:cubicBezTo>
                    <a:pt x="1421" y="4554"/>
                    <a:pt x="1020" y="7578"/>
                    <a:pt x="1989" y="8564"/>
                  </a:cubicBezTo>
                  <a:cubicBezTo>
                    <a:pt x="1989" y="8564"/>
                    <a:pt x="3058" y="6358"/>
                    <a:pt x="3226" y="5322"/>
                  </a:cubicBezTo>
                  <a:lnTo>
                    <a:pt x="3242" y="5322"/>
                  </a:lnTo>
                  <a:cubicBezTo>
                    <a:pt x="3309" y="4921"/>
                    <a:pt x="3359" y="4504"/>
                    <a:pt x="3393" y="4086"/>
                  </a:cubicBezTo>
                  <a:cubicBezTo>
                    <a:pt x="3440" y="3179"/>
                    <a:pt x="3700" y="1"/>
                    <a:pt x="88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g8a0f895a1a_1_24"/>
            <p:cNvSpPr/>
            <p:nvPr/>
          </p:nvSpPr>
          <p:spPr>
            <a:xfrm>
              <a:off x="5696564" y="1772299"/>
              <a:ext cx="37531" cy="58267"/>
            </a:xfrm>
            <a:custGeom>
              <a:rect b="b" l="l" r="r" t="t"/>
              <a:pathLst>
                <a:path extrusionOk="0" h="1818" w="1171">
                  <a:moveTo>
                    <a:pt x="300" y="1"/>
                  </a:moveTo>
                  <a:cubicBezTo>
                    <a:pt x="217" y="1"/>
                    <a:pt x="134" y="9"/>
                    <a:pt x="51" y="23"/>
                  </a:cubicBezTo>
                  <a:lnTo>
                    <a:pt x="1" y="1727"/>
                  </a:lnTo>
                  <a:cubicBezTo>
                    <a:pt x="80" y="1784"/>
                    <a:pt x="175" y="1817"/>
                    <a:pt x="270" y="1817"/>
                  </a:cubicBezTo>
                  <a:cubicBezTo>
                    <a:pt x="314" y="1817"/>
                    <a:pt x="359" y="1810"/>
                    <a:pt x="402" y="1794"/>
                  </a:cubicBezTo>
                  <a:cubicBezTo>
                    <a:pt x="535" y="1744"/>
                    <a:pt x="669" y="1660"/>
                    <a:pt x="769" y="1543"/>
                  </a:cubicBezTo>
                  <a:cubicBezTo>
                    <a:pt x="920" y="1409"/>
                    <a:pt x="1020" y="1242"/>
                    <a:pt x="1104" y="1042"/>
                  </a:cubicBezTo>
                  <a:cubicBezTo>
                    <a:pt x="1170" y="858"/>
                    <a:pt x="1170" y="641"/>
                    <a:pt x="1087" y="457"/>
                  </a:cubicBezTo>
                  <a:cubicBezTo>
                    <a:pt x="1003" y="273"/>
                    <a:pt x="836" y="123"/>
                    <a:pt x="652" y="56"/>
                  </a:cubicBezTo>
                  <a:cubicBezTo>
                    <a:pt x="535" y="17"/>
                    <a:pt x="418" y="1"/>
                    <a:pt x="30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g8a0f895a1a_1_24"/>
            <p:cNvSpPr/>
            <p:nvPr/>
          </p:nvSpPr>
          <p:spPr>
            <a:xfrm>
              <a:off x="5701404" y="1781049"/>
              <a:ext cx="19294" cy="33588"/>
            </a:xfrm>
            <a:custGeom>
              <a:rect b="b" l="l" r="r" t="t"/>
              <a:pathLst>
                <a:path extrusionOk="0" h="1048" w="602">
                  <a:moveTo>
                    <a:pt x="234" y="0"/>
                  </a:moveTo>
                  <a:cubicBezTo>
                    <a:pt x="50" y="0"/>
                    <a:pt x="0" y="134"/>
                    <a:pt x="17" y="134"/>
                  </a:cubicBezTo>
                  <a:cubicBezTo>
                    <a:pt x="19" y="136"/>
                    <a:pt x="21" y="137"/>
                    <a:pt x="25" y="137"/>
                  </a:cubicBezTo>
                  <a:cubicBezTo>
                    <a:pt x="44" y="137"/>
                    <a:pt x="86" y="108"/>
                    <a:pt x="152" y="108"/>
                  </a:cubicBezTo>
                  <a:cubicBezTo>
                    <a:pt x="171" y="108"/>
                    <a:pt x="193" y="110"/>
                    <a:pt x="217" y="117"/>
                  </a:cubicBezTo>
                  <a:cubicBezTo>
                    <a:pt x="384" y="167"/>
                    <a:pt x="468" y="334"/>
                    <a:pt x="435" y="485"/>
                  </a:cubicBezTo>
                  <a:cubicBezTo>
                    <a:pt x="418" y="702"/>
                    <a:pt x="334" y="886"/>
                    <a:pt x="234" y="936"/>
                  </a:cubicBezTo>
                  <a:cubicBezTo>
                    <a:pt x="193" y="954"/>
                    <a:pt x="155" y="959"/>
                    <a:pt x="124" y="959"/>
                  </a:cubicBezTo>
                  <a:cubicBezTo>
                    <a:pt x="80" y="959"/>
                    <a:pt x="47" y="949"/>
                    <a:pt x="29" y="949"/>
                  </a:cubicBezTo>
                  <a:cubicBezTo>
                    <a:pt x="24" y="949"/>
                    <a:pt x="19" y="950"/>
                    <a:pt x="17" y="953"/>
                  </a:cubicBezTo>
                  <a:cubicBezTo>
                    <a:pt x="3" y="953"/>
                    <a:pt x="60" y="1047"/>
                    <a:pt x="188" y="1047"/>
                  </a:cubicBezTo>
                  <a:cubicBezTo>
                    <a:pt x="212" y="1047"/>
                    <a:pt x="238" y="1044"/>
                    <a:pt x="268" y="1036"/>
                  </a:cubicBezTo>
                  <a:cubicBezTo>
                    <a:pt x="368" y="1003"/>
                    <a:pt x="435" y="919"/>
                    <a:pt x="485" y="836"/>
                  </a:cubicBezTo>
                  <a:cubicBezTo>
                    <a:pt x="535" y="735"/>
                    <a:pt x="568" y="618"/>
                    <a:pt x="585" y="502"/>
                  </a:cubicBezTo>
                  <a:cubicBezTo>
                    <a:pt x="602" y="385"/>
                    <a:pt x="568" y="251"/>
                    <a:pt x="501" y="151"/>
                  </a:cubicBezTo>
                  <a:cubicBezTo>
                    <a:pt x="435" y="67"/>
                    <a:pt x="351" y="17"/>
                    <a:pt x="23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g8a0f895a1a_1_24"/>
            <p:cNvSpPr/>
            <p:nvPr/>
          </p:nvSpPr>
          <p:spPr>
            <a:xfrm>
              <a:off x="5489329" y="2169815"/>
              <a:ext cx="2179" cy="107688"/>
            </a:xfrm>
            <a:custGeom>
              <a:rect b="b" l="l" r="r" t="t"/>
              <a:pathLst>
                <a:path extrusionOk="0" h="3360" w="68">
                  <a:moveTo>
                    <a:pt x="34" y="1"/>
                  </a:moveTo>
                  <a:cubicBezTo>
                    <a:pt x="17" y="1"/>
                    <a:pt x="1" y="753"/>
                    <a:pt x="1" y="1671"/>
                  </a:cubicBezTo>
                  <a:cubicBezTo>
                    <a:pt x="1" y="2607"/>
                    <a:pt x="17" y="3359"/>
                    <a:pt x="34" y="3359"/>
                  </a:cubicBezTo>
                  <a:cubicBezTo>
                    <a:pt x="51" y="3359"/>
                    <a:pt x="67" y="2607"/>
                    <a:pt x="67" y="1671"/>
                  </a:cubicBezTo>
                  <a:cubicBezTo>
                    <a:pt x="67" y="753"/>
                    <a:pt x="51"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g8a0f895a1a_1_24"/>
            <p:cNvSpPr/>
            <p:nvPr/>
          </p:nvSpPr>
          <p:spPr>
            <a:xfrm>
              <a:off x="5581985" y="2166546"/>
              <a:ext cx="103618" cy="155923"/>
            </a:xfrm>
            <a:custGeom>
              <a:rect b="b" l="l" r="r" t="t"/>
              <a:pathLst>
                <a:path extrusionOk="0" h="4865" w="3233">
                  <a:moveTo>
                    <a:pt x="2317" y="1"/>
                  </a:moveTo>
                  <a:cubicBezTo>
                    <a:pt x="2105" y="1"/>
                    <a:pt x="1938" y="19"/>
                    <a:pt x="1938" y="19"/>
                  </a:cubicBezTo>
                  <a:cubicBezTo>
                    <a:pt x="1938" y="19"/>
                    <a:pt x="284" y="36"/>
                    <a:pt x="167" y="403"/>
                  </a:cubicBezTo>
                  <a:cubicBezTo>
                    <a:pt x="0" y="1022"/>
                    <a:pt x="318" y="4347"/>
                    <a:pt x="318" y="4347"/>
                  </a:cubicBezTo>
                  <a:lnTo>
                    <a:pt x="1838" y="4865"/>
                  </a:lnTo>
                  <a:cubicBezTo>
                    <a:pt x="1838" y="4865"/>
                    <a:pt x="2573" y="4697"/>
                    <a:pt x="2239" y="3277"/>
                  </a:cubicBezTo>
                  <a:cubicBezTo>
                    <a:pt x="2005" y="2392"/>
                    <a:pt x="1671" y="1523"/>
                    <a:pt x="1220" y="738"/>
                  </a:cubicBezTo>
                  <a:lnTo>
                    <a:pt x="1220" y="738"/>
                  </a:lnTo>
                  <a:cubicBezTo>
                    <a:pt x="1220" y="738"/>
                    <a:pt x="1287" y="739"/>
                    <a:pt x="1396" y="739"/>
                  </a:cubicBezTo>
                  <a:cubicBezTo>
                    <a:pt x="1887" y="739"/>
                    <a:pt x="3233" y="706"/>
                    <a:pt x="3192" y="337"/>
                  </a:cubicBezTo>
                  <a:cubicBezTo>
                    <a:pt x="3160" y="53"/>
                    <a:pt x="2674" y="1"/>
                    <a:pt x="231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g8a0f895a1a_1_24"/>
            <p:cNvSpPr/>
            <p:nvPr/>
          </p:nvSpPr>
          <p:spPr>
            <a:xfrm>
              <a:off x="5622689" y="2196930"/>
              <a:ext cx="65831" cy="19518"/>
            </a:xfrm>
            <a:custGeom>
              <a:rect b="b" l="l" r="r" t="t"/>
              <a:pathLst>
                <a:path extrusionOk="0" h="609" w="2054">
                  <a:moveTo>
                    <a:pt x="1117" y="0"/>
                  </a:moveTo>
                  <a:cubicBezTo>
                    <a:pt x="606" y="0"/>
                    <a:pt x="51" y="48"/>
                    <a:pt x="0" y="57"/>
                  </a:cubicBezTo>
                  <a:lnTo>
                    <a:pt x="0" y="608"/>
                  </a:lnTo>
                  <a:cubicBezTo>
                    <a:pt x="0" y="608"/>
                    <a:pt x="1871" y="525"/>
                    <a:pt x="1988" y="207"/>
                  </a:cubicBezTo>
                  <a:cubicBezTo>
                    <a:pt x="2054" y="44"/>
                    <a:pt x="1605" y="0"/>
                    <a:pt x="1117"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g8a0f895a1a_1_24"/>
            <p:cNvSpPr/>
            <p:nvPr/>
          </p:nvSpPr>
          <p:spPr>
            <a:xfrm>
              <a:off x="5604452" y="2041840"/>
              <a:ext cx="227106" cy="284380"/>
            </a:xfrm>
            <a:custGeom>
              <a:rect b="b" l="l" r="r" t="t"/>
              <a:pathLst>
                <a:path extrusionOk="0" h="8873" w="7086">
                  <a:moveTo>
                    <a:pt x="7085" y="0"/>
                  </a:moveTo>
                  <a:lnTo>
                    <a:pt x="1" y="1036"/>
                  </a:lnTo>
                  <a:lnTo>
                    <a:pt x="235" y="8873"/>
                  </a:lnTo>
                  <a:lnTo>
                    <a:pt x="5899" y="8756"/>
                  </a:lnTo>
                  <a:lnTo>
                    <a:pt x="6835" y="6316"/>
                  </a:lnTo>
                  <a:lnTo>
                    <a:pt x="708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g8a0f895a1a_1_24"/>
            <p:cNvSpPr/>
            <p:nvPr/>
          </p:nvSpPr>
          <p:spPr>
            <a:xfrm>
              <a:off x="5365103" y="2238915"/>
              <a:ext cx="218517" cy="107111"/>
            </a:xfrm>
            <a:custGeom>
              <a:rect b="b" l="l" r="r" t="t"/>
              <a:pathLst>
                <a:path extrusionOk="0" h="3342" w="6818">
                  <a:moveTo>
                    <a:pt x="6801" y="0"/>
                  </a:moveTo>
                  <a:cubicBezTo>
                    <a:pt x="6784" y="0"/>
                    <a:pt x="6750" y="17"/>
                    <a:pt x="6734" y="17"/>
                  </a:cubicBezTo>
                  <a:lnTo>
                    <a:pt x="6517" y="100"/>
                  </a:lnTo>
                  <a:lnTo>
                    <a:pt x="5765" y="401"/>
                  </a:lnTo>
                  <a:lnTo>
                    <a:pt x="3242" y="1437"/>
                  </a:lnTo>
                  <a:lnTo>
                    <a:pt x="1872" y="2005"/>
                  </a:lnTo>
                  <a:cubicBezTo>
                    <a:pt x="1487" y="2155"/>
                    <a:pt x="1120" y="2323"/>
                    <a:pt x="769" y="2523"/>
                  </a:cubicBezTo>
                  <a:cubicBezTo>
                    <a:pt x="518" y="2673"/>
                    <a:pt x="318" y="2857"/>
                    <a:pt x="151" y="3074"/>
                  </a:cubicBezTo>
                  <a:cubicBezTo>
                    <a:pt x="100" y="3141"/>
                    <a:pt x="67" y="3208"/>
                    <a:pt x="34" y="3275"/>
                  </a:cubicBezTo>
                  <a:cubicBezTo>
                    <a:pt x="17" y="3292"/>
                    <a:pt x="17" y="3325"/>
                    <a:pt x="0" y="3342"/>
                  </a:cubicBezTo>
                  <a:cubicBezTo>
                    <a:pt x="17" y="3342"/>
                    <a:pt x="50" y="3241"/>
                    <a:pt x="167" y="3091"/>
                  </a:cubicBezTo>
                  <a:cubicBezTo>
                    <a:pt x="351" y="2874"/>
                    <a:pt x="552" y="2707"/>
                    <a:pt x="785" y="2573"/>
                  </a:cubicBezTo>
                  <a:cubicBezTo>
                    <a:pt x="1136" y="2373"/>
                    <a:pt x="1521" y="2206"/>
                    <a:pt x="1888" y="2055"/>
                  </a:cubicBezTo>
                  <a:lnTo>
                    <a:pt x="3275" y="1487"/>
                  </a:lnTo>
                  <a:lnTo>
                    <a:pt x="5781" y="451"/>
                  </a:lnTo>
                  <a:lnTo>
                    <a:pt x="6533" y="117"/>
                  </a:lnTo>
                  <a:lnTo>
                    <a:pt x="6734" y="33"/>
                  </a:lnTo>
                  <a:cubicBezTo>
                    <a:pt x="6767" y="17"/>
                    <a:pt x="6784" y="17"/>
                    <a:pt x="68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g8a0f895a1a_1_24"/>
            <p:cNvSpPr/>
            <p:nvPr/>
          </p:nvSpPr>
          <p:spPr>
            <a:xfrm>
              <a:off x="5521988" y="2318143"/>
              <a:ext cx="121598" cy="103393"/>
            </a:xfrm>
            <a:custGeom>
              <a:rect b="b" l="l" r="r" t="t"/>
              <a:pathLst>
                <a:path extrusionOk="0" h="3226" w="3794">
                  <a:moveTo>
                    <a:pt x="3794" y="1"/>
                  </a:moveTo>
                  <a:lnTo>
                    <a:pt x="3794" y="1"/>
                  </a:lnTo>
                  <a:cubicBezTo>
                    <a:pt x="3744" y="51"/>
                    <a:pt x="3693" y="84"/>
                    <a:pt x="3643" y="135"/>
                  </a:cubicBezTo>
                  <a:cubicBezTo>
                    <a:pt x="3560" y="218"/>
                    <a:pt x="3426" y="352"/>
                    <a:pt x="3259" y="502"/>
                  </a:cubicBezTo>
                  <a:cubicBezTo>
                    <a:pt x="2942" y="820"/>
                    <a:pt x="2474" y="1237"/>
                    <a:pt x="1956" y="1672"/>
                  </a:cubicBezTo>
                  <a:cubicBezTo>
                    <a:pt x="1421" y="2123"/>
                    <a:pt x="936" y="2507"/>
                    <a:pt x="569" y="2775"/>
                  </a:cubicBezTo>
                  <a:lnTo>
                    <a:pt x="151" y="3109"/>
                  </a:lnTo>
                  <a:cubicBezTo>
                    <a:pt x="101" y="3142"/>
                    <a:pt x="51" y="3192"/>
                    <a:pt x="1" y="3226"/>
                  </a:cubicBezTo>
                  <a:cubicBezTo>
                    <a:pt x="68" y="3209"/>
                    <a:pt x="118" y="3159"/>
                    <a:pt x="168" y="3125"/>
                  </a:cubicBezTo>
                  <a:cubicBezTo>
                    <a:pt x="268" y="3059"/>
                    <a:pt x="419" y="2958"/>
                    <a:pt x="602" y="2825"/>
                  </a:cubicBezTo>
                  <a:cubicBezTo>
                    <a:pt x="970" y="2557"/>
                    <a:pt x="1471" y="2173"/>
                    <a:pt x="1989" y="1739"/>
                  </a:cubicBezTo>
                  <a:cubicBezTo>
                    <a:pt x="2524" y="1287"/>
                    <a:pt x="2975" y="870"/>
                    <a:pt x="3292" y="552"/>
                  </a:cubicBezTo>
                  <a:cubicBezTo>
                    <a:pt x="3459" y="385"/>
                    <a:pt x="3576" y="252"/>
                    <a:pt x="3660" y="151"/>
                  </a:cubicBezTo>
                  <a:cubicBezTo>
                    <a:pt x="3710" y="101"/>
                    <a:pt x="3760" y="51"/>
                    <a:pt x="37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g8a0f895a1a_1_24"/>
            <p:cNvSpPr/>
            <p:nvPr/>
          </p:nvSpPr>
          <p:spPr>
            <a:xfrm>
              <a:off x="5799381" y="2310130"/>
              <a:ext cx="118393" cy="138200"/>
            </a:xfrm>
            <a:custGeom>
              <a:rect b="b" l="l" r="r" t="t"/>
              <a:pathLst>
                <a:path extrusionOk="0" h="4312" w="3694">
                  <a:moveTo>
                    <a:pt x="18" y="0"/>
                  </a:moveTo>
                  <a:cubicBezTo>
                    <a:pt x="18" y="0"/>
                    <a:pt x="18" y="0"/>
                    <a:pt x="18" y="0"/>
                  </a:cubicBezTo>
                  <a:cubicBezTo>
                    <a:pt x="1" y="17"/>
                    <a:pt x="820" y="986"/>
                    <a:pt x="1822" y="2172"/>
                  </a:cubicBezTo>
                  <a:cubicBezTo>
                    <a:pt x="2841" y="3359"/>
                    <a:pt x="3677" y="4311"/>
                    <a:pt x="3693" y="4311"/>
                  </a:cubicBezTo>
                  <a:cubicBezTo>
                    <a:pt x="3693" y="4294"/>
                    <a:pt x="2891" y="3325"/>
                    <a:pt x="1872" y="2122"/>
                  </a:cubicBezTo>
                  <a:cubicBezTo>
                    <a:pt x="878" y="946"/>
                    <a:pt x="4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g8a0f895a1a_1_24"/>
            <p:cNvSpPr/>
            <p:nvPr/>
          </p:nvSpPr>
          <p:spPr>
            <a:xfrm>
              <a:off x="5831527" y="2221223"/>
              <a:ext cx="137655" cy="79292"/>
            </a:xfrm>
            <a:custGeom>
              <a:rect b="b" l="l" r="r" t="t"/>
              <a:pathLst>
                <a:path extrusionOk="0" h="2474" w="4295">
                  <a:moveTo>
                    <a:pt x="0" y="1"/>
                  </a:moveTo>
                  <a:lnTo>
                    <a:pt x="0" y="1"/>
                  </a:lnTo>
                  <a:cubicBezTo>
                    <a:pt x="34" y="51"/>
                    <a:pt x="84" y="84"/>
                    <a:pt x="134" y="118"/>
                  </a:cubicBezTo>
                  <a:cubicBezTo>
                    <a:pt x="234" y="201"/>
                    <a:pt x="385" y="318"/>
                    <a:pt x="568" y="452"/>
                  </a:cubicBezTo>
                  <a:cubicBezTo>
                    <a:pt x="936" y="702"/>
                    <a:pt x="1454" y="1053"/>
                    <a:pt x="2039" y="1404"/>
                  </a:cubicBezTo>
                  <a:cubicBezTo>
                    <a:pt x="2640" y="1738"/>
                    <a:pt x="3208" y="2022"/>
                    <a:pt x="3609" y="2206"/>
                  </a:cubicBezTo>
                  <a:cubicBezTo>
                    <a:pt x="3810" y="2290"/>
                    <a:pt x="3994" y="2373"/>
                    <a:pt x="4111" y="2407"/>
                  </a:cubicBezTo>
                  <a:cubicBezTo>
                    <a:pt x="4161" y="2440"/>
                    <a:pt x="4228" y="2457"/>
                    <a:pt x="4294" y="2474"/>
                  </a:cubicBezTo>
                  <a:cubicBezTo>
                    <a:pt x="4228" y="2440"/>
                    <a:pt x="4178" y="2423"/>
                    <a:pt x="4111" y="2390"/>
                  </a:cubicBezTo>
                  <a:lnTo>
                    <a:pt x="3626" y="2156"/>
                  </a:lnTo>
                  <a:cubicBezTo>
                    <a:pt x="3225" y="1972"/>
                    <a:pt x="2674" y="1688"/>
                    <a:pt x="2072" y="1337"/>
                  </a:cubicBezTo>
                  <a:cubicBezTo>
                    <a:pt x="1487" y="1003"/>
                    <a:pt x="969" y="669"/>
                    <a:pt x="602" y="402"/>
                  </a:cubicBezTo>
                  <a:lnTo>
                    <a:pt x="151" y="101"/>
                  </a:lnTo>
                  <a:cubicBezTo>
                    <a:pt x="101" y="67"/>
                    <a:pt x="50"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g8a0f895a1a_1_24"/>
            <p:cNvSpPr/>
            <p:nvPr/>
          </p:nvSpPr>
          <p:spPr>
            <a:xfrm>
              <a:off x="5862038" y="2159111"/>
              <a:ext cx="13429" cy="96951"/>
            </a:xfrm>
            <a:custGeom>
              <a:rect b="b" l="l" r="r" t="t"/>
              <a:pathLst>
                <a:path extrusionOk="0" h="3025" w="419">
                  <a:moveTo>
                    <a:pt x="17" y="0"/>
                  </a:moveTo>
                  <a:lnTo>
                    <a:pt x="17" y="0"/>
                  </a:lnTo>
                  <a:cubicBezTo>
                    <a:pt x="1" y="0"/>
                    <a:pt x="68" y="686"/>
                    <a:pt x="168" y="1521"/>
                  </a:cubicBezTo>
                  <a:cubicBezTo>
                    <a:pt x="285" y="2356"/>
                    <a:pt x="385" y="3025"/>
                    <a:pt x="402" y="3025"/>
                  </a:cubicBezTo>
                  <a:cubicBezTo>
                    <a:pt x="418" y="3025"/>
                    <a:pt x="352" y="2356"/>
                    <a:pt x="235" y="1521"/>
                  </a:cubicBezTo>
                  <a:cubicBezTo>
                    <a:pt x="134" y="686"/>
                    <a:pt x="3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g8a0f895a1a_1_24"/>
            <p:cNvSpPr/>
            <p:nvPr/>
          </p:nvSpPr>
          <p:spPr>
            <a:xfrm>
              <a:off x="5692814" y="1811016"/>
              <a:ext cx="62690" cy="61632"/>
            </a:xfrm>
            <a:custGeom>
              <a:rect b="b" l="l" r="r" t="t"/>
              <a:pathLst>
                <a:path extrusionOk="0" h="1923" w="1956">
                  <a:moveTo>
                    <a:pt x="870" y="1"/>
                  </a:moveTo>
                  <a:lnTo>
                    <a:pt x="870" y="1"/>
                  </a:lnTo>
                  <a:cubicBezTo>
                    <a:pt x="853" y="18"/>
                    <a:pt x="820" y="51"/>
                    <a:pt x="803" y="68"/>
                  </a:cubicBezTo>
                  <a:lnTo>
                    <a:pt x="636" y="285"/>
                  </a:lnTo>
                  <a:lnTo>
                    <a:pt x="34" y="1020"/>
                  </a:lnTo>
                  <a:lnTo>
                    <a:pt x="1" y="1054"/>
                  </a:lnTo>
                  <a:lnTo>
                    <a:pt x="34" y="1070"/>
                  </a:lnTo>
                  <a:lnTo>
                    <a:pt x="987" y="1822"/>
                  </a:lnTo>
                  <a:lnTo>
                    <a:pt x="1070" y="1889"/>
                  </a:lnTo>
                  <a:lnTo>
                    <a:pt x="1104" y="1922"/>
                  </a:lnTo>
                  <a:lnTo>
                    <a:pt x="1120" y="1889"/>
                  </a:lnTo>
                  <a:lnTo>
                    <a:pt x="1939" y="853"/>
                  </a:lnTo>
                  <a:lnTo>
                    <a:pt x="1956" y="820"/>
                  </a:lnTo>
                  <a:lnTo>
                    <a:pt x="1939" y="803"/>
                  </a:lnTo>
                  <a:lnTo>
                    <a:pt x="1304" y="318"/>
                  </a:lnTo>
                  <a:lnTo>
                    <a:pt x="1120" y="185"/>
                  </a:lnTo>
                  <a:cubicBezTo>
                    <a:pt x="1104" y="168"/>
                    <a:pt x="1070" y="151"/>
                    <a:pt x="1053" y="135"/>
                  </a:cubicBezTo>
                  <a:lnTo>
                    <a:pt x="1053" y="135"/>
                  </a:lnTo>
                  <a:cubicBezTo>
                    <a:pt x="1053" y="151"/>
                    <a:pt x="1070" y="168"/>
                    <a:pt x="1104" y="201"/>
                  </a:cubicBezTo>
                  <a:lnTo>
                    <a:pt x="1271" y="335"/>
                  </a:lnTo>
                  <a:lnTo>
                    <a:pt x="1879" y="832"/>
                  </a:lnTo>
                  <a:lnTo>
                    <a:pt x="1879" y="832"/>
                  </a:lnTo>
                  <a:lnTo>
                    <a:pt x="1096" y="1823"/>
                  </a:lnTo>
                  <a:lnTo>
                    <a:pt x="1020" y="1772"/>
                  </a:lnTo>
                  <a:lnTo>
                    <a:pt x="92" y="1039"/>
                  </a:lnTo>
                  <a:lnTo>
                    <a:pt x="92" y="1039"/>
                  </a:lnTo>
                  <a:lnTo>
                    <a:pt x="669" y="302"/>
                  </a:lnTo>
                  <a:lnTo>
                    <a:pt x="820" y="84"/>
                  </a:lnTo>
                  <a:cubicBezTo>
                    <a:pt x="836" y="68"/>
                    <a:pt x="870" y="34"/>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g8a0f895a1a_1_24"/>
            <p:cNvSpPr/>
            <p:nvPr/>
          </p:nvSpPr>
          <p:spPr>
            <a:xfrm>
              <a:off x="5654258" y="2153630"/>
              <a:ext cx="177301" cy="153327"/>
            </a:xfrm>
            <a:custGeom>
              <a:rect b="b" l="l" r="r" t="t"/>
              <a:pathLst>
                <a:path extrusionOk="0" h="4784" w="5532">
                  <a:moveTo>
                    <a:pt x="3508" y="0"/>
                  </a:moveTo>
                  <a:cubicBezTo>
                    <a:pt x="3418" y="0"/>
                    <a:pt x="3326" y="46"/>
                    <a:pt x="3276" y="138"/>
                  </a:cubicBezTo>
                  <a:cubicBezTo>
                    <a:pt x="3209" y="339"/>
                    <a:pt x="3343" y="940"/>
                    <a:pt x="3777" y="1525"/>
                  </a:cubicBezTo>
                  <a:cubicBezTo>
                    <a:pt x="3777" y="1542"/>
                    <a:pt x="3777" y="1542"/>
                    <a:pt x="3794" y="1558"/>
                  </a:cubicBezTo>
                  <a:cubicBezTo>
                    <a:pt x="3981" y="1835"/>
                    <a:pt x="3863" y="1921"/>
                    <a:pt x="3640" y="1921"/>
                  </a:cubicBezTo>
                  <a:cubicBezTo>
                    <a:pt x="3365" y="1921"/>
                    <a:pt x="2929" y="1790"/>
                    <a:pt x="2708" y="1725"/>
                  </a:cubicBezTo>
                  <a:cubicBezTo>
                    <a:pt x="2348" y="1625"/>
                    <a:pt x="1369" y="1388"/>
                    <a:pt x="1019" y="1388"/>
                  </a:cubicBezTo>
                  <a:cubicBezTo>
                    <a:pt x="962" y="1388"/>
                    <a:pt x="922" y="1394"/>
                    <a:pt x="903" y="1408"/>
                  </a:cubicBezTo>
                  <a:cubicBezTo>
                    <a:pt x="703" y="1542"/>
                    <a:pt x="836" y="1775"/>
                    <a:pt x="1237" y="1892"/>
                  </a:cubicBezTo>
                  <a:cubicBezTo>
                    <a:pt x="1638" y="1993"/>
                    <a:pt x="2841" y="2394"/>
                    <a:pt x="2774" y="2611"/>
                  </a:cubicBezTo>
                  <a:cubicBezTo>
                    <a:pt x="2765" y="2640"/>
                    <a:pt x="2715" y="2652"/>
                    <a:pt x="2636" y="2652"/>
                  </a:cubicBezTo>
                  <a:cubicBezTo>
                    <a:pt x="2162" y="2652"/>
                    <a:pt x="652" y="2210"/>
                    <a:pt x="652" y="2210"/>
                  </a:cubicBezTo>
                  <a:cubicBezTo>
                    <a:pt x="652" y="2210"/>
                    <a:pt x="484" y="2123"/>
                    <a:pt x="340" y="2123"/>
                  </a:cubicBezTo>
                  <a:cubicBezTo>
                    <a:pt x="257" y="2123"/>
                    <a:pt x="182" y="2152"/>
                    <a:pt x="151" y="2243"/>
                  </a:cubicBezTo>
                  <a:cubicBezTo>
                    <a:pt x="1" y="2678"/>
                    <a:pt x="2223" y="3162"/>
                    <a:pt x="2440" y="3212"/>
                  </a:cubicBezTo>
                  <a:cubicBezTo>
                    <a:pt x="2576" y="3243"/>
                    <a:pt x="2535" y="3437"/>
                    <a:pt x="2414" y="3437"/>
                  </a:cubicBezTo>
                  <a:cubicBezTo>
                    <a:pt x="2402" y="3437"/>
                    <a:pt x="2388" y="3434"/>
                    <a:pt x="2373" y="3430"/>
                  </a:cubicBezTo>
                  <a:cubicBezTo>
                    <a:pt x="2249" y="3405"/>
                    <a:pt x="1188" y="3058"/>
                    <a:pt x="586" y="3058"/>
                  </a:cubicBezTo>
                  <a:cubicBezTo>
                    <a:pt x="377" y="3058"/>
                    <a:pt x="223" y="3100"/>
                    <a:pt x="185" y="3212"/>
                  </a:cubicBezTo>
                  <a:cubicBezTo>
                    <a:pt x="51" y="3563"/>
                    <a:pt x="2006" y="3630"/>
                    <a:pt x="2323" y="3981"/>
                  </a:cubicBezTo>
                  <a:cubicBezTo>
                    <a:pt x="2404" y="4071"/>
                    <a:pt x="2348" y="4100"/>
                    <a:pt x="2217" y="4100"/>
                  </a:cubicBezTo>
                  <a:cubicBezTo>
                    <a:pt x="1963" y="4100"/>
                    <a:pt x="1427" y="3988"/>
                    <a:pt x="1078" y="3988"/>
                  </a:cubicBezTo>
                  <a:cubicBezTo>
                    <a:pt x="905" y="3988"/>
                    <a:pt x="777" y="4016"/>
                    <a:pt x="753" y="4098"/>
                  </a:cubicBezTo>
                  <a:cubicBezTo>
                    <a:pt x="703" y="4215"/>
                    <a:pt x="703" y="4315"/>
                    <a:pt x="1772" y="4499"/>
                  </a:cubicBezTo>
                  <a:cubicBezTo>
                    <a:pt x="2674" y="4649"/>
                    <a:pt x="3593" y="4750"/>
                    <a:pt x="4512" y="4783"/>
                  </a:cubicBezTo>
                  <a:lnTo>
                    <a:pt x="5531" y="2243"/>
                  </a:lnTo>
                  <a:cubicBezTo>
                    <a:pt x="5364" y="2143"/>
                    <a:pt x="4830" y="1575"/>
                    <a:pt x="4629" y="1425"/>
                  </a:cubicBezTo>
                  <a:cubicBezTo>
                    <a:pt x="4445" y="1291"/>
                    <a:pt x="4295" y="1124"/>
                    <a:pt x="4161" y="940"/>
                  </a:cubicBezTo>
                  <a:cubicBezTo>
                    <a:pt x="4011" y="740"/>
                    <a:pt x="3894" y="522"/>
                    <a:pt x="3794" y="288"/>
                  </a:cubicBezTo>
                  <a:cubicBezTo>
                    <a:pt x="3794" y="272"/>
                    <a:pt x="3777" y="255"/>
                    <a:pt x="3777" y="238"/>
                  </a:cubicBezTo>
                  <a:cubicBezTo>
                    <a:pt x="3777" y="205"/>
                    <a:pt x="3760" y="171"/>
                    <a:pt x="3727" y="138"/>
                  </a:cubicBezTo>
                  <a:cubicBezTo>
                    <a:pt x="3685" y="46"/>
                    <a:pt x="3597" y="0"/>
                    <a:pt x="3508"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g8a0f895a1a_1_24"/>
            <p:cNvSpPr/>
            <p:nvPr/>
          </p:nvSpPr>
          <p:spPr>
            <a:xfrm>
              <a:off x="4442416" y="1656887"/>
              <a:ext cx="214767" cy="409086"/>
            </a:xfrm>
            <a:custGeom>
              <a:rect b="b" l="l" r="r" t="t"/>
              <a:pathLst>
                <a:path extrusionOk="0" h="12764" w="6701">
                  <a:moveTo>
                    <a:pt x="2898" y="0"/>
                  </a:moveTo>
                  <a:cubicBezTo>
                    <a:pt x="1925" y="0"/>
                    <a:pt x="949" y="226"/>
                    <a:pt x="50" y="683"/>
                  </a:cubicBezTo>
                  <a:cubicBezTo>
                    <a:pt x="50" y="683"/>
                    <a:pt x="0" y="4843"/>
                    <a:pt x="134" y="6665"/>
                  </a:cubicBezTo>
                  <a:cubicBezTo>
                    <a:pt x="268" y="8469"/>
                    <a:pt x="2089" y="8636"/>
                    <a:pt x="2089" y="8636"/>
                  </a:cubicBezTo>
                  <a:cubicBezTo>
                    <a:pt x="2089" y="8636"/>
                    <a:pt x="2122" y="9589"/>
                    <a:pt x="2139" y="10591"/>
                  </a:cubicBezTo>
                  <a:cubicBezTo>
                    <a:pt x="2189" y="11777"/>
                    <a:pt x="3158" y="12730"/>
                    <a:pt x="4345" y="12763"/>
                  </a:cubicBezTo>
                  <a:cubicBezTo>
                    <a:pt x="4355" y="12763"/>
                    <a:pt x="4365" y="12763"/>
                    <a:pt x="4375" y="12763"/>
                  </a:cubicBezTo>
                  <a:cubicBezTo>
                    <a:pt x="5614" y="12763"/>
                    <a:pt x="6617" y="11767"/>
                    <a:pt x="6634" y="10541"/>
                  </a:cubicBezTo>
                  <a:lnTo>
                    <a:pt x="6700" y="1268"/>
                  </a:lnTo>
                  <a:lnTo>
                    <a:pt x="6416" y="1084"/>
                  </a:lnTo>
                  <a:cubicBezTo>
                    <a:pt x="5360" y="364"/>
                    <a:pt x="4132" y="0"/>
                    <a:pt x="289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g8a0f895a1a_1_24"/>
            <p:cNvSpPr/>
            <p:nvPr/>
          </p:nvSpPr>
          <p:spPr>
            <a:xfrm>
              <a:off x="4486869" y="1764960"/>
              <a:ext cx="23044" cy="70959"/>
            </a:xfrm>
            <a:custGeom>
              <a:rect b="b" l="l" r="r" t="t"/>
              <a:pathLst>
                <a:path extrusionOk="0" h="2214" w="719">
                  <a:moveTo>
                    <a:pt x="667" y="1"/>
                  </a:moveTo>
                  <a:cubicBezTo>
                    <a:pt x="629" y="1"/>
                    <a:pt x="415" y="580"/>
                    <a:pt x="201" y="1321"/>
                  </a:cubicBezTo>
                  <a:lnTo>
                    <a:pt x="34" y="1839"/>
                  </a:lnTo>
                  <a:cubicBezTo>
                    <a:pt x="0" y="1922"/>
                    <a:pt x="0" y="2023"/>
                    <a:pt x="17" y="2106"/>
                  </a:cubicBezTo>
                  <a:cubicBezTo>
                    <a:pt x="34" y="2156"/>
                    <a:pt x="84" y="2190"/>
                    <a:pt x="134" y="2207"/>
                  </a:cubicBezTo>
                  <a:cubicBezTo>
                    <a:pt x="156" y="2207"/>
                    <a:pt x="186" y="2214"/>
                    <a:pt x="213" y="2214"/>
                  </a:cubicBezTo>
                  <a:cubicBezTo>
                    <a:pt x="227" y="2214"/>
                    <a:pt x="240" y="2212"/>
                    <a:pt x="251" y="2207"/>
                  </a:cubicBezTo>
                  <a:cubicBezTo>
                    <a:pt x="287" y="2211"/>
                    <a:pt x="324" y="2213"/>
                    <a:pt x="361" y="2213"/>
                  </a:cubicBezTo>
                  <a:cubicBezTo>
                    <a:pt x="464" y="2213"/>
                    <a:pt x="571" y="2198"/>
                    <a:pt x="668" y="2173"/>
                  </a:cubicBezTo>
                  <a:cubicBezTo>
                    <a:pt x="535" y="2123"/>
                    <a:pt x="384" y="2106"/>
                    <a:pt x="251" y="2106"/>
                  </a:cubicBezTo>
                  <a:cubicBezTo>
                    <a:pt x="184" y="2106"/>
                    <a:pt x="134" y="2106"/>
                    <a:pt x="134" y="2056"/>
                  </a:cubicBezTo>
                  <a:cubicBezTo>
                    <a:pt x="117" y="2006"/>
                    <a:pt x="134" y="1939"/>
                    <a:pt x="167" y="1872"/>
                  </a:cubicBezTo>
                  <a:lnTo>
                    <a:pt x="334" y="1354"/>
                  </a:lnTo>
                  <a:cubicBezTo>
                    <a:pt x="552" y="619"/>
                    <a:pt x="719" y="18"/>
                    <a:pt x="668" y="1"/>
                  </a:cubicBezTo>
                  <a:cubicBezTo>
                    <a:pt x="668" y="1"/>
                    <a:pt x="668" y="1"/>
                    <a:pt x="6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g8a0f895a1a_1_24"/>
            <p:cNvSpPr/>
            <p:nvPr/>
          </p:nvSpPr>
          <p:spPr>
            <a:xfrm>
              <a:off x="4495971" y="1841559"/>
              <a:ext cx="43941" cy="23108"/>
            </a:xfrm>
            <a:custGeom>
              <a:rect b="b" l="l" r="r" t="t"/>
              <a:pathLst>
                <a:path extrusionOk="0" h="721" w="1371">
                  <a:moveTo>
                    <a:pt x="1203" y="0"/>
                  </a:moveTo>
                  <a:lnTo>
                    <a:pt x="1203" y="17"/>
                  </a:lnTo>
                  <a:cubicBezTo>
                    <a:pt x="819" y="201"/>
                    <a:pt x="418" y="334"/>
                    <a:pt x="0" y="435"/>
                  </a:cubicBezTo>
                  <a:cubicBezTo>
                    <a:pt x="141" y="623"/>
                    <a:pt x="349" y="720"/>
                    <a:pt x="565" y="720"/>
                  </a:cubicBezTo>
                  <a:cubicBezTo>
                    <a:pt x="655" y="720"/>
                    <a:pt x="747" y="703"/>
                    <a:pt x="836" y="669"/>
                  </a:cubicBezTo>
                  <a:cubicBezTo>
                    <a:pt x="1370" y="435"/>
                    <a:pt x="1203" y="0"/>
                    <a:pt x="12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g8a0f895a1a_1_24"/>
            <p:cNvSpPr/>
            <p:nvPr/>
          </p:nvSpPr>
          <p:spPr>
            <a:xfrm>
              <a:off x="4509336" y="1906877"/>
              <a:ext cx="74484" cy="41312"/>
            </a:xfrm>
            <a:custGeom>
              <a:rect b="b" l="l" r="r" t="t"/>
              <a:pathLst>
                <a:path extrusionOk="0" h="1289" w="2324">
                  <a:moveTo>
                    <a:pt x="2323" y="1"/>
                  </a:moveTo>
                  <a:lnTo>
                    <a:pt x="2323" y="1"/>
                  </a:lnTo>
                  <a:cubicBezTo>
                    <a:pt x="1638" y="485"/>
                    <a:pt x="836" y="769"/>
                    <a:pt x="1" y="803"/>
                  </a:cubicBezTo>
                  <a:lnTo>
                    <a:pt x="34" y="1287"/>
                  </a:lnTo>
                  <a:cubicBezTo>
                    <a:pt x="68" y="1288"/>
                    <a:pt x="100" y="1289"/>
                    <a:pt x="133" y="1289"/>
                  </a:cubicBezTo>
                  <a:cubicBezTo>
                    <a:pt x="1856" y="1289"/>
                    <a:pt x="2323" y="1"/>
                    <a:pt x="2323"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g8a0f895a1a_1_24"/>
            <p:cNvSpPr/>
            <p:nvPr/>
          </p:nvSpPr>
          <p:spPr>
            <a:xfrm>
              <a:off x="4653401" y="1760665"/>
              <a:ext cx="40832" cy="66664"/>
            </a:xfrm>
            <a:custGeom>
              <a:rect b="b" l="l" r="r" t="t"/>
              <a:pathLst>
                <a:path extrusionOk="0" h="2080" w="1274">
                  <a:moveTo>
                    <a:pt x="336" y="0"/>
                  </a:moveTo>
                  <a:cubicBezTo>
                    <a:pt x="319" y="0"/>
                    <a:pt x="301" y="0"/>
                    <a:pt x="285" y="1"/>
                  </a:cubicBezTo>
                  <a:cubicBezTo>
                    <a:pt x="134" y="1"/>
                    <a:pt x="17" y="118"/>
                    <a:pt x="17" y="269"/>
                  </a:cubicBezTo>
                  <a:cubicBezTo>
                    <a:pt x="17" y="787"/>
                    <a:pt x="0" y="1990"/>
                    <a:pt x="17" y="2006"/>
                  </a:cubicBezTo>
                  <a:cubicBezTo>
                    <a:pt x="17" y="2024"/>
                    <a:pt x="185" y="2080"/>
                    <a:pt x="396" y="2080"/>
                  </a:cubicBezTo>
                  <a:cubicBezTo>
                    <a:pt x="768" y="2080"/>
                    <a:pt x="1274" y="1907"/>
                    <a:pt x="1220" y="1054"/>
                  </a:cubicBezTo>
                  <a:cubicBezTo>
                    <a:pt x="1173" y="165"/>
                    <a:pt x="673" y="0"/>
                    <a:pt x="33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g8a0f895a1a_1_24"/>
            <p:cNvSpPr/>
            <p:nvPr/>
          </p:nvSpPr>
          <p:spPr>
            <a:xfrm>
              <a:off x="4663048" y="1774094"/>
              <a:ext cx="19294" cy="37563"/>
            </a:xfrm>
            <a:custGeom>
              <a:rect b="b" l="l" r="r" t="t"/>
              <a:pathLst>
                <a:path extrusionOk="0" h="1172" w="602">
                  <a:moveTo>
                    <a:pt x="217" y="0"/>
                  </a:moveTo>
                  <a:cubicBezTo>
                    <a:pt x="167" y="0"/>
                    <a:pt x="117" y="17"/>
                    <a:pt x="84" y="50"/>
                  </a:cubicBezTo>
                  <a:cubicBezTo>
                    <a:pt x="67" y="67"/>
                    <a:pt x="50" y="100"/>
                    <a:pt x="50" y="134"/>
                  </a:cubicBezTo>
                  <a:cubicBezTo>
                    <a:pt x="37" y="175"/>
                    <a:pt x="57" y="205"/>
                    <a:pt x="64" y="205"/>
                  </a:cubicBezTo>
                  <a:cubicBezTo>
                    <a:pt x="66" y="205"/>
                    <a:pt x="67" y="203"/>
                    <a:pt x="67" y="201"/>
                  </a:cubicBezTo>
                  <a:cubicBezTo>
                    <a:pt x="67" y="201"/>
                    <a:pt x="67" y="184"/>
                    <a:pt x="84" y="134"/>
                  </a:cubicBezTo>
                  <a:cubicBezTo>
                    <a:pt x="101" y="84"/>
                    <a:pt x="151" y="67"/>
                    <a:pt x="217" y="67"/>
                  </a:cubicBezTo>
                  <a:cubicBezTo>
                    <a:pt x="301" y="100"/>
                    <a:pt x="368" y="150"/>
                    <a:pt x="401" y="234"/>
                  </a:cubicBezTo>
                  <a:cubicBezTo>
                    <a:pt x="451" y="334"/>
                    <a:pt x="468" y="451"/>
                    <a:pt x="485" y="568"/>
                  </a:cubicBezTo>
                  <a:cubicBezTo>
                    <a:pt x="502" y="769"/>
                    <a:pt x="418" y="969"/>
                    <a:pt x="234" y="1103"/>
                  </a:cubicBezTo>
                  <a:cubicBezTo>
                    <a:pt x="209" y="1111"/>
                    <a:pt x="180" y="1115"/>
                    <a:pt x="151" y="1115"/>
                  </a:cubicBezTo>
                  <a:cubicBezTo>
                    <a:pt x="121" y="1115"/>
                    <a:pt x="92" y="1111"/>
                    <a:pt x="67" y="1103"/>
                  </a:cubicBezTo>
                  <a:cubicBezTo>
                    <a:pt x="34" y="1086"/>
                    <a:pt x="17" y="1069"/>
                    <a:pt x="0" y="1069"/>
                  </a:cubicBezTo>
                  <a:cubicBezTo>
                    <a:pt x="0" y="1069"/>
                    <a:pt x="0" y="1103"/>
                    <a:pt x="50" y="1136"/>
                  </a:cubicBezTo>
                  <a:cubicBezTo>
                    <a:pt x="92" y="1157"/>
                    <a:pt x="139" y="1171"/>
                    <a:pt x="186" y="1171"/>
                  </a:cubicBezTo>
                  <a:cubicBezTo>
                    <a:pt x="214" y="1171"/>
                    <a:pt x="242" y="1166"/>
                    <a:pt x="268" y="1153"/>
                  </a:cubicBezTo>
                  <a:cubicBezTo>
                    <a:pt x="468" y="1036"/>
                    <a:pt x="602" y="802"/>
                    <a:pt x="568" y="568"/>
                  </a:cubicBezTo>
                  <a:cubicBezTo>
                    <a:pt x="568" y="434"/>
                    <a:pt x="535" y="301"/>
                    <a:pt x="468" y="201"/>
                  </a:cubicBezTo>
                  <a:cubicBezTo>
                    <a:pt x="418" y="100"/>
                    <a:pt x="334" y="17"/>
                    <a:pt x="217" y="0"/>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g8a0f895a1a_1_24"/>
            <p:cNvSpPr/>
            <p:nvPr/>
          </p:nvSpPr>
          <p:spPr>
            <a:xfrm>
              <a:off x="4462222" y="1769254"/>
              <a:ext cx="16089" cy="15031"/>
            </a:xfrm>
            <a:custGeom>
              <a:rect b="b" l="l" r="r" t="t"/>
              <a:pathLst>
                <a:path extrusionOk="0" h="469" w="502">
                  <a:moveTo>
                    <a:pt x="251" y="1"/>
                  </a:moveTo>
                  <a:cubicBezTo>
                    <a:pt x="117" y="1"/>
                    <a:pt x="1" y="101"/>
                    <a:pt x="1" y="235"/>
                  </a:cubicBezTo>
                  <a:cubicBezTo>
                    <a:pt x="17" y="368"/>
                    <a:pt x="134" y="468"/>
                    <a:pt x="268" y="468"/>
                  </a:cubicBezTo>
                  <a:cubicBezTo>
                    <a:pt x="385" y="468"/>
                    <a:pt x="502" y="368"/>
                    <a:pt x="502" y="235"/>
                  </a:cubicBezTo>
                  <a:cubicBezTo>
                    <a:pt x="485" y="101"/>
                    <a:pt x="368"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g8a0f895a1a_1_24"/>
            <p:cNvSpPr/>
            <p:nvPr/>
          </p:nvSpPr>
          <p:spPr>
            <a:xfrm>
              <a:off x="4448313" y="1759479"/>
              <a:ext cx="32146" cy="9807"/>
            </a:xfrm>
            <a:custGeom>
              <a:rect b="b" l="l" r="r" t="t"/>
              <a:pathLst>
                <a:path extrusionOk="0" h="306" w="1003">
                  <a:moveTo>
                    <a:pt x="551" y="1"/>
                  </a:moveTo>
                  <a:cubicBezTo>
                    <a:pt x="529" y="1"/>
                    <a:pt x="507" y="2"/>
                    <a:pt x="485" y="5"/>
                  </a:cubicBezTo>
                  <a:cubicBezTo>
                    <a:pt x="351" y="22"/>
                    <a:pt x="217" y="72"/>
                    <a:pt x="100" y="155"/>
                  </a:cubicBezTo>
                  <a:cubicBezTo>
                    <a:pt x="34" y="222"/>
                    <a:pt x="0" y="289"/>
                    <a:pt x="17" y="306"/>
                  </a:cubicBezTo>
                  <a:lnTo>
                    <a:pt x="17" y="289"/>
                  </a:lnTo>
                  <a:cubicBezTo>
                    <a:pt x="20" y="292"/>
                    <a:pt x="25" y="294"/>
                    <a:pt x="31" y="294"/>
                  </a:cubicBezTo>
                  <a:cubicBezTo>
                    <a:pt x="88" y="294"/>
                    <a:pt x="261" y="170"/>
                    <a:pt x="501" y="155"/>
                  </a:cubicBezTo>
                  <a:cubicBezTo>
                    <a:pt x="518" y="154"/>
                    <a:pt x="535" y="154"/>
                    <a:pt x="551" y="154"/>
                  </a:cubicBezTo>
                  <a:cubicBezTo>
                    <a:pt x="749" y="154"/>
                    <a:pt x="918" y="228"/>
                    <a:pt x="970" y="228"/>
                  </a:cubicBezTo>
                  <a:cubicBezTo>
                    <a:pt x="979" y="228"/>
                    <a:pt x="984" y="226"/>
                    <a:pt x="986" y="222"/>
                  </a:cubicBezTo>
                  <a:cubicBezTo>
                    <a:pt x="1003" y="205"/>
                    <a:pt x="969" y="155"/>
                    <a:pt x="869" y="105"/>
                  </a:cubicBezTo>
                  <a:cubicBezTo>
                    <a:pt x="771" y="36"/>
                    <a:pt x="662" y="1"/>
                    <a:pt x="5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g8a0f895a1a_1_24"/>
            <p:cNvSpPr/>
            <p:nvPr/>
          </p:nvSpPr>
          <p:spPr>
            <a:xfrm>
              <a:off x="4546290" y="1767652"/>
              <a:ext cx="16121" cy="15031"/>
            </a:xfrm>
            <a:custGeom>
              <a:rect b="b" l="l" r="r" t="t"/>
              <a:pathLst>
                <a:path extrusionOk="0" h="469" w="503">
                  <a:moveTo>
                    <a:pt x="235" y="1"/>
                  </a:moveTo>
                  <a:cubicBezTo>
                    <a:pt x="101" y="1"/>
                    <a:pt x="1" y="117"/>
                    <a:pt x="1" y="234"/>
                  </a:cubicBezTo>
                  <a:cubicBezTo>
                    <a:pt x="17" y="368"/>
                    <a:pt x="118" y="468"/>
                    <a:pt x="251" y="468"/>
                  </a:cubicBezTo>
                  <a:cubicBezTo>
                    <a:pt x="385" y="468"/>
                    <a:pt x="502" y="368"/>
                    <a:pt x="485" y="234"/>
                  </a:cubicBezTo>
                  <a:cubicBezTo>
                    <a:pt x="485" y="101"/>
                    <a:pt x="36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g8a0f895a1a_1_24"/>
            <p:cNvSpPr/>
            <p:nvPr/>
          </p:nvSpPr>
          <p:spPr>
            <a:xfrm>
              <a:off x="4534527" y="1759479"/>
              <a:ext cx="31601" cy="9807"/>
            </a:xfrm>
            <a:custGeom>
              <a:rect b="b" l="l" r="r" t="t"/>
              <a:pathLst>
                <a:path extrusionOk="0" h="306" w="986">
                  <a:moveTo>
                    <a:pt x="535" y="1"/>
                  </a:moveTo>
                  <a:cubicBezTo>
                    <a:pt x="513" y="1"/>
                    <a:pt x="490" y="2"/>
                    <a:pt x="468" y="5"/>
                  </a:cubicBezTo>
                  <a:cubicBezTo>
                    <a:pt x="334" y="22"/>
                    <a:pt x="201" y="72"/>
                    <a:pt x="100" y="155"/>
                  </a:cubicBezTo>
                  <a:cubicBezTo>
                    <a:pt x="17" y="222"/>
                    <a:pt x="0" y="289"/>
                    <a:pt x="17" y="306"/>
                  </a:cubicBezTo>
                  <a:lnTo>
                    <a:pt x="17" y="289"/>
                  </a:lnTo>
                  <a:cubicBezTo>
                    <a:pt x="19" y="292"/>
                    <a:pt x="22" y="294"/>
                    <a:pt x="27" y="294"/>
                  </a:cubicBezTo>
                  <a:cubicBezTo>
                    <a:pt x="71" y="294"/>
                    <a:pt x="244" y="170"/>
                    <a:pt x="485" y="155"/>
                  </a:cubicBezTo>
                  <a:cubicBezTo>
                    <a:pt x="503" y="154"/>
                    <a:pt x="520" y="154"/>
                    <a:pt x="538" y="154"/>
                  </a:cubicBezTo>
                  <a:cubicBezTo>
                    <a:pt x="746" y="154"/>
                    <a:pt x="905" y="228"/>
                    <a:pt x="954" y="228"/>
                  </a:cubicBezTo>
                  <a:cubicBezTo>
                    <a:pt x="962" y="228"/>
                    <a:pt x="967" y="226"/>
                    <a:pt x="969" y="222"/>
                  </a:cubicBezTo>
                  <a:cubicBezTo>
                    <a:pt x="986" y="205"/>
                    <a:pt x="953" y="155"/>
                    <a:pt x="869" y="105"/>
                  </a:cubicBezTo>
                  <a:cubicBezTo>
                    <a:pt x="758" y="36"/>
                    <a:pt x="646" y="1"/>
                    <a:pt x="5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g8a0f895a1a_1_24"/>
            <p:cNvSpPr/>
            <p:nvPr/>
          </p:nvSpPr>
          <p:spPr>
            <a:xfrm>
              <a:off x="4582698" y="1643330"/>
              <a:ext cx="92144" cy="161660"/>
            </a:xfrm>
            <a:custGeom>
              <a:rect b="b" l="l" r="r" t="t"/>
              <a:pathLst>
                <a:path extrusionOk="0" h="5044" w="2875">
                  <a:moveTo>
                    <a:pt x="962" y="0"/>
                  </a:moveTo>
                  <a:cubicBezTo>
                    <a:pt x="795" y="0"/>
                    <a:pt x="623" y="23"/>
                    <a:pt x="452" y="70"/>
                  </a:cubicBezTo>
                  <a:lnTo>
                    <a:pt x="252" y="471"/>
                  </a:lnTo>
                  <a:cubicBezTo>
                    <a:pt x="1" y="1056"/>
                    <a:pt x="118" y="1724"/>
                    <a:pt x="552" y="2175"/>
                  </a:cubicBezTo>
                  <a:cubicBezTo>
                    <a:pt x="753" y="2342"/>
                    <a:pt x="937" y="2509"/>
                    <a:pt x="1104" y="2710"/>
                  </a:cubicBezTo>
                  <a:cubicBezTo>
                    <a:pt x="1421" y="3128"/>
                    <a:pt x="1371" y="3712"/>
                    <a:pt x="1421" y="4247"/>
                  </a:cubicBezTo>
                  <a:cubicBezTo>
                    <a:pt x="1421" y="4498"/>
                    <a:pt x="1521" y="4732"/>
                    <a:pt x="1689" y="4915"/>
                  </a:cubicBezTo>
                  <a:cubicBezTo>
                    <a:pt x="1774" y="5001"/>
                    <a:pt x="1886" y="5043"/>
                    <a:pt x="1996" y="5043"/>
                  </a:cubicBezTo>
                  <a:cubicBezTo>
                    <a:pt x="2121" y="5043"/>
                    <a:pt x="2243" y="4989"/>
                    <a:pt x="2323" y="4882"/>
                  </a:cubicBezTo>
                  <a:cubicBezTo>
                    <a:pt x="2357" y="4815"/>
                    <a:pt x="2390" y="4748"/>
                    <a:pt x="2390" y="4665"/>
                  </a:cubicBezTo>
                  <a:cubicBezTo>
                    <a:pt x="2507" y="4080"/>
                    <a:pt x="2624" y="3495"/>
                    <a:pt x="2724" y="2910"/>
                  </a:cubicBezTo>
                  <a:cubicBezTo>
                    <a:pt x="2841" y="2459"/>
                    <a:pt x="2875" y="2008"/>
                    <a:pt x="2825" y="1557"/>
                  </a:cubicBezTo>
                  <a:cubicBezTo>
                    <a:pt x="2656" y="642"/>
                    <a:pt x="185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g8a0f895a1a_1_24"/>
            <p:cNvSpPr/>
            <p:nvPr/>
          </p:nvSpPr>
          <p:spPr>
            <a:xfrm>
              <a:off x="4392674" y="1622529"/>
              <a:ext cx="222203" cy="99708"/>
            </a:xfrm>
            <a:custGeom>
              <a:rect b="b" l="l" r="r" t="t"/>
              <a:pathLst>
                <a:path extrusionOk="0" h="3111" w="6933">
                  <a:moveTo>
                    <a:pt x="1389" y="1"/>
                  </a:moveTo>
                  <a:cubicBezTo>
                    <a:pt x="1124" y="1"/>
                    <a:pt x="857" y="65"/>
                    <a:pt x="617" y="201"/>
                  </a:cubicBezTo>
                  <a:cubicBezTo>
                    <a:pt x="299" y="351"/>
                    <a:pt x="65" y="652"/>
                    <a:pt x="15" y="1003"/>
                  </a:cubicBezTo>
                  <a:cubicBezTo>
                    <a:pt x="0" y="1329"/>
                    <a:pt x="248" y="1655"/>
                    <a:pt x="526" y="1655"/>
                  </a:cubicBezTo>
                  <a:cubicBezTo>
                    <a:pt x="561" y="1655"/>
                    <a:pt x="597" y="1649"/>
                    <a:pt x="633" y="1638"/>
                  </a:cubicBezTo>
                  <a:lnTo>
                    <a:pt x="633" y="1638"/>
                  </a:lnTo>
                  <a:cubicBezTo>
                    <a:pt x="299" y="1755"/>
                    <a:pt x="166" y="2239"/>
                    <a:pt x="333" y="2574"/>
                  </a:cubicBezTo>
                  <a:cubicBezTo>
                    <a:pt x="489" y="2845"/>
                    <a:pt x="768" y="3006"/>
                    <a:pt x="1075" y="3006"/>
                  </a:cubicBezTo>
                  <a:cubicBezTo>
                    <a:pt x="1127" y="3006"/>
                    <a:pt x="1181" y="3001"/>
                    <a:pt x="1235" y="2991"/>
                  </a:cubicBezTo>
                  <a:cubicBezTo>
                    <a:pt x="1586" y="2925"/>
                    <a:pt x="1903" y="2724"/>
                    <a:pt x="2137" y="2440"/>
                  </a:cubicBezTo>
                  <a:cubicBezTo>
                    <a:pt x="2169" y="2821"/>
                    <a:pt x="2487" y="3111"/>
                    <a:pt x="2847" y="3111"/>
                  </a:cubicBezTo>
                  <a:cubicBezTo>
                    <a:pt x="2867" y="3111"/>
                    <a:pt x="2886" y="3110"/>
                    <a:pt x="2906" y="3108"/>
                  </a:cubicBezTo>
                  <a:cubicBezTo>
                    <a:pt x="3290" y="3058"/>
                    <a:pt x="3641" y="2908"/>
                    <a:pt x="3925" y="2657"/>
                  </a:cubicBezTo>
                  <a:cubicBezTo>
                    <a:pt x="4209" y="2407"/>
                    <a:pt x="4543" y="2206"/>
                    <a:pt x="4894" y="2089"/>
                  </a:cubicBezTo>
                  <a:cubicBezTo>
                    <a:pt x="5145" y="2056"/>
                    <a:pt x="5412" y="2039"/>
                    <a:pt x="5663" y="2039"/>
                  </a:cubicBezTo>
                  <a:cubicBezTo>
                    <a:pt x="5930" y="2022"/>
                    <a:pt x="6181" y="1872"/>
                    <a:pt x="6314" y="1655"/>
                  </a:cubicBezTo>
                  <a:cubicBezTo>
                    <a:pt x="6448" y="1404"/>
                    <a:pt x="6932" y="1120"/>
                    <a:pt x="6682" y="1120"/>
                  </a:cubicBezTo>
                  <a:lnTo>
                    <a:pt x="6465" y="752"/>
                  </a:lnTo>
                  <a:cubicBezTo>
                    <a:pt x="5963" y="652"/>
                    <a:pt x="5496" y="485"/>
                    <a:pt x="5061" y="251"/>
                  </a:cubicBezTo>
                  <a:cubicBezTo>
                    <a:pt x="4780" y="105"/>
                    <a:pt x="4461" y="35"/>
                    <a:pt x="4140" y="35"/>
                  </a:cubicBezTo>
                  <a:cubicBezTo>
                    <a:pt x="3984" y="35"/>
                    <a:pt x="3827" y="51"/>
                    <a:pt x="3674" y="84"/>
                  </a:cubicBezTo>
                  <a:cubicBezTo>
                    <a:pt x="3385" y="164"/>
                    <a:pt x="3097" y="352"/>
                    <a:pt x="2793" y="352"/>
                  </a:cubicBezTo>
                  <a:cubicBezTo>
                    <a:pt x="2781" y="352"/>
                    <a:pt x="2768" y="352"/>
                    <a:pt x="2755" y="351"/>
                  </a:cubicBezTo>
                  <a:cubicBezTo>
                    <a:pt x="2438" y="351"/>
                    <a:pt x="2171" y="168"/>
                    <a:pt x="1853" y="67"/>
                  </a:cubicBezTo>
                  <a:cubicBezTo>
                    <a:pt x="1703" y="24"/>
                    <a:pt x="1547" y="1"/>
                    <a:pt x="138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g8a0f895a1a_1_24"/>
            <p:cNvSpPr/>
            <p:nvPr/>
          </p:nvSpPr>
          <p:spPr>
            <a:xfrm>
              <a:off x="4483119" y="1667528"/>
              <a:ext cx="105509" cy="46505"/>
            </a:xfrm>
            <a:custGeom>
              <a:rect b="b" l="l" r="r" t="t"/>
              <a:pathLst>
                <a:path extrusionOk="0" h="1451" w="3292">
                  <a:moveTo>
                    <a:pt x="3258" y="0"/>
                  </a:moveTo>
                  <a:cubicBezTo>
                    <a:pt x="3258" y="0"/>
                    <a:pt x="3275" y="50"/>
                    <a:pt x="3258" y="150"/>
                  </a:cubicBezTo>
                  <a:cubicBezTo>
                    <a:pt x="3242" y="284"/>
                    <a:pt x="3192" y="418"/>
                    <a:pt x="3108" y="535"/>
                  </a:cubicBezTo>
                  <a:cubicBezTo>
                    <a:pt x="2974" y="702"/>
                    <a:pt x="2791" y="802"/>
                    <a:pt x="2590" y="819"/>
                  </a:cubicBezTo>
                  <a:cubicBezTo>
                    <a:pt x="2564" y="821"/>
                    <a:pt x="2538" y="821"/>
                    <a:pt x="2511" y="821"/>
                  </a:cubicBezTo>
                  <a:cubicBezTo>
                    <a:pt x="2296" y="821"/>
                    <a:pt x="2057" y="769"/>
                    <a:pt x="1805" y="769"/>
                  </a:cubicBezTo>
                  <a:cubicBezTo>
                    <a:pt x="1671" y="769"/>
                    <a:pt x="1537" y="802"/>
                    <a:pt x="1404" y="869"/>
                  </a:cubicBezTo>
                  <a:cubicBezTo>
                    <a:pt x="1287" y="919"/>
                    <a:pt x="1186" y="1003"/>
                    <a:pt x="1086" y="1069"/>
                  </a:cubicBezTo>
                  <a:cubicBezTo>
                    <a:pt x="986" y="1136"/>
                    <a:pt x="902" y="1203"/>
                    <a:pt x="802" y="1270"/>
                  </a:cubicBezTo>
                  <a:cubicBezTo>
                    <a:pt x="735" y="1320"/>
                    <a:pt x="635" y="1353"/>
                    <a:pt x="552" y="1387"/>
                  </a:cubicBezTo>
                  <a:cubicBezTo>
                    <a:pt x="485" y="1404"/>
                    <a:pt x="414" y="1412"/>
                    <a:pt x="343" y="1412"/>
                  </a:cubicBezTo>
                  <a:cubicBezTo>
                    <a:pt x="272" y="1412"/>
                    <a:pt x="201" y="1404"/>
                    <a:pt x="134" y="1387"/>
                  </a:cubicBezTo>
                  <a:cubicBezTo>
                    <a:pt x="84" y="1353"/>
                    <a:pt x="50" y="1337"/>
                    <a:pt x="0" y="1303"/>
                  </a:cubicBezTo>
                  <a:lnTo>
                    <a:pt x="0" y="1303"/>
                  </a:lnTo>
                  <a:cubicBezTo>
                    <a:pt x="0" y="1303"/>
                    <a:pt x="0" y="1320"/>
                    <a:pt x="34" y="1337"/>
                  </a:cubicBezTo>
                  <a:cubicBezTo>
                    <a:pt x="50" y="1370"/>
                    <a:pt x="84" y="1387"/>
                    <a:pt x="134" y="1404"/>
                  </a:cubicBezTo>
                  <a:cubicBezTo>
                    <a:pt x="212" y="1433"/>
                    <a:pt x="295" y="1451"/>
                    <a:pt x="377" y="1451"/>
                  </a:cubicBezTo>
                  <a:cubicBezTo>
                    <a:pt x="437" y="1451"/>
                    <a:pt x="496" y="1441"/>
                    <a:pt x="552" y="1420"/>
                  </a:cubicBezTo>
                  <a:cubicBezTo>
                    <a:pt x="652" y="1404"/>
                    <a:pt x="752" y="1370"/>
                    <a:pt x="836" y="1320"/>
                  </a:cubicBezTo>
                  <a:cubicBezTo>
                    <a:pt x="936" y="1253"/>
                    <a:pt x="1019" y="1186"/>
                    <a:pt x="1120" y="1120"/>
                  </a:cubicBezTo>
                  <a:cubicBezTo>
                    <a:pt x="1320" y="952"/>
                    <a:pt x="1554" y="852"/>
                    <a:pt x="1805" y="835"/>
                  </a:cubicBezTo>
                  <a:cubicBezTo>
                    <a:pt x="2042" y="835"/>
                    <a:pt x="2280" y="888"/>
                    <a:pt x="2506" y="888"/>
                  </a:cubicBezTo>
                  <a:cubicBezTo>
                    <a:pt x="2534" y="888"/>
                    <a:pt x="2562" y="887"/>
                    <a:pt x="2590" y="886"/>
                  </a:cubicBezTo>
                  <a:cubicBezTo>
                    <a:pt x="2707" y="869"/>
                    <a:pt x="2824" y="835"/>
                    <a:pt x="2924" y="769"/>
                  </a:cubicBezTo>
                  <a:cubicBezTo>
                    <a:pt x="3008" y="719"/>
                    <a:pt x="3075" y="652"/>
                    <a:pt x="3141" y="568"/>
                  </a:cubicBezTo>
                  <a:cubicBezTo>
                    <a:pt x="3225" y="451"/>
                    <a:pt x="3275" y="301"/>
                    <a:pt x="3292" y="150"/>
                  </a:cubicBezTo>
                  <a:cubicBezTo>
                    <a:pt x="3292" y="117"/>
                    <a:pt x="3275" y="67"/>
                    <a:pt x="3275" y="33"/>
                  </a:cubicBezTo>
                  <a:cubicBezTo>
                    <a:pt x="3275" y="17"/>
                    <a:pt x="3275" y="0"/>
                    <a:pt x="32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g8a0f895a1a_1_24"/>
            <p:cNvSpPr/>
            <p:nvPr/>
          </p:nvSpPr>
          <p:spPr>
            <a:xfrm>
              <a:off x="4590198" y="1626279"/>
              <a:ext cx="10224" cy="26281"/>
            </a:xfrm>
            <a:custGeom>
              <a:rect b="b" l="l" r="r" t="t"/>
              <a:pathLst>
                <a:path extrusionOk="0" h="820" w="319">
                  <a:moveTo>
                    <a:pt x="101" y="0"/>
                  </a:moveTo>
                  <a:lnTo>
                    <a:pt x="101" y="0"/>
                  </a:lnTo>
                  <a:cubicBezTo>
                    <a:pt x="1" y="301"/>
                    <a:pt x="84" y="619"/>
                    <a:pt x="318" y="819"/>
                  </a:cubicBezTo>
                  <a:cubicBezTo>
                    <a:pt x="151" y="585"/>
                    <a:pt x="84" y="285"/>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g8a0f895a1a_1_24"/>
            <p:cNvSpPr/>
            <p:nvPr/>
          </p:nvSpPr>
          <p:spPr>
            <a:xfrm>
              <a:off x="4600935" y="1625734"/>
              <a:ext cx="14999" cy="27883"/>
            </a:xfrm>
            <a:custGeom>
              <a:rect b="b" l="l" r="r" t="t"/>
              <a:pathLst>
                <a:path extrusionOk="0" h="870" w="468">
                  <a:moveTo>
                    <a:pt x="451" y="1"/>
                  </a:moveTo>
                  <a:lnTo>
                    <a:pt x="451" y="1"/>
                  </a:lnTo>
                  <a:cubicBezTo>
                    <a:pt x="167" y="201"/>
                    <a:pt x="0" y="519"/>
                    <a:pt x="0" y="870"/>
                  </a:cubicBezTo>
                  <a:cubicBezTo>
                    <a:pt x="17" y="870"/>
                    <a:pt x="50" y="652"/>
                    <a:pt x="184" y="402"/>
                  </a:cubicBezTo>
                  <a:cubicBezTo>
                    <a:pt x="301" y="168"/>
                    <a:pt x="468" y="17"/>
                    <a:pt x="4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g8a0f895a1a_1_24"/>
            <p:cNvSpPr/>
            <p:nvPr/>
          </p:nvSpPr>
          <p:spPr>
            <a:xfrm>
              <a:off x="4778171" y="2231928"/>
              <a:ext cx="199768" cy="229254"/>
            </a:xfrm>
            <a:custGeom>
              <a:rect b="b" l="l" r="r" t="t"/>
              <a:pathLst>
                <a:path extrusionOk="0" h="7153" w="6233">
                  <a:moveTo>
                    <a:pt x="3459" y="1"/>
                  </a:moveTo>
                  <a:lnTo>
                    <a:pt x="1" y="2056"/>
                  </a:lnTo>
                  <a:lnTo>
                    <a:pt x="1989" y="7152"/>
                  </a:lnTo>
                  <a:lnTo>
                    <a:pt x="6233" y="7152"/>
                  </a:lnTo>
                  <a:lnTo>
                    <a:pt x="3459"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g8a0f895a1a_1_24"/>
            <p:cNvSpPr/>
            <p:nvPr/>
          </p:nvSpPr>
          <p:spPr>
            <a:xfrm>
              <a:off x="4092173" y="1735954"/>
              <a:ext cx="390978" cy="592540"/>
            </a:xfrm>
            <a:custGeom>
              <a:rect b="b" l="l" r="r" t="t"/>
              <a:pathLst>
                <a:path extrusionOk="0" h="18488" w="12199">
                  <a:moveTo>
                    <a:pt x="2227" y="1"/>
                  </a:moveTo>
                  <a:cubicBezTo>
                    <a:pt x="1732" y="1"/>
                    <a:pt x="1572" y="2498"/>
                    <a:pt x="1572" y="2744"/>
                  </a:cubicBezTo>
                  <a:cubicBezTo>
                    <a:pt x="1564" y="2828"/>
                    <a:pt x="1504" y="2866"/>
                    <a:pt x="1443" y="2866"/>
                  </a:cubicBezTo>
                  <a:cubicBezTo>
                    <a:pt x="1370" y="2866"/>
                    <a:pt x="1295" y="2811"/>
                    <a:pt x="1304" y="2711"/>
                  </a:cubicBezTo>
                  <a:cubicBezTo>
                    <a:pt x="1321" y="2510"/>
                    <a:pt x="1688" y="288"/>
                    <a:pt x="1154" y="188"/>
                  </a:cubicBezTo>
                  <a:cubicBezTo>
                    <a:pt x="1148" y="187"/>
                    <a:pt x="1142" y="186"/>
                    <a:pt x="1136" y="186"/>
                  </a:cubicBezTo>
                  <a:cubicBezTo>
                    <a:pt x="760" y="186"/>
                    <a:pt x="998" y="2333"/>
                    <a:pt x="669" y="2761"/>
                  </a:cubicBezTo>
                  <a:cubicBezTo>
                    <a:pt x="639" y="2798"/>
                    <a:pt x="615" y="2815"/>
                    <a:pt x="594" y="2815"/>
                  </a:cubicBezTo>
                  <a:cubicBezTo>
                    <a:pt x="386" y="2815"/>
                    <a:pt x="618" y="1050"/>
                    <a:pt x="268" y="990"/>
                  </a:cubicBezTo>
                  <a:cubicBezTo>
                    <a:pt x="253" y="988"/>
                    <a:pt x="237" y="986"/>
                    <a:pt x="223" y="986"/>
                  </a:cubicBezTo>
                  <a:cubicBezTo>
                    <a:pt x="95" y="986"/>
                    <a:pt x="1" y="1103"/>
                    <a:pt x="1" y="2226"/>
                  </a:cubicBezTo>
                  <a:cubicBezTo>
                    <a:pt x="1" y="2894"/>
                    <a:pt x="252" y="3897"/>
                    <a:pt x="168" y="5183"/>
                  </a:cubicBezTo>
                  <a:cubicBezTo>
                    <a:pt x="326" y="8765"/>
                    <a:pt x="156" y="18487"/>
                    <a:pt x="3697" y="18487"/>
                  </a:cubicBezTo>
                  <a:cubicBezTo>
                    <a:pt x="3906" y="18487"/>
                    <a:pt x="4127" y="18454"/>
                    <a:pt x="4362" y="18383"/>
                  </a:cubicBezTo>
                  <a:cubicBezTo>
                    <a:pt x="7269" y="17481"/>
                    <a:pt x="9926" y="15977"/>
                    <a:pt x="12198" y="13955"/>
                  </a:cubicBezTo>
                  <a:lnTo>
                    <a:pt x="9809" y="9678"/>
                  </a:lnTo>
                  <a:cubicBezTo>
                    <a:pt x="9809" y="9678"/>
                    <a:pt x="6133" y="13454"/>
                    <a:pt x="4562" y="13454"/>
                  </a:cubicBezTo>
                  <a:cubicBezTo>
                    <a:pt x="4044" y="13454"/>
                    <a:pt x="3627" y="7172"/>
                    <a:pt x="3627" y="5350"/>
                  </a:cubicBezTo>
                  <a:cubicBezTo>
                    <a:pt x="3710" y="5117"/>
                    <a:pt x="3827" y="4899"/>
                    <a:pt x="3978" y="4699"/>
                  </a:cubicBezTo>
                  <a:cubicBezTo>
                    <a:pt x="4111" y="4515"/>
                    <a:pt x="4262" y="4348"/>
                    <a:pt x="4445" y="4198"/>
                  </a:cubicBezTo>
                  <a:cubicBezTo>
                    <a:pt x="4663" y="4014"/>
                    <a:pt x="4897" y="3847"/>
                    <a:pt x="5164" y="3730"/>
                  </a:cubicBezTo>
                  <a:cubicBezTo>
                    <a:pt x="5414" y="3646"/>
                    <a:pt x="5431" y="3312"/>
                    <a:pt x="5197" y="3245"/>
                  </a:cubicBezTo>
                  <a:cubicBezTo>
                    <a:pt x="5172" y="3237"/>
                    <a:pt x="5141" y="3234"/>
                    <a:pt x="5104" y="3234"/>
                  </a:cubicBezTo>
                  <a:cubicBezTo>
                    <a:pt x="4822" y="3234"/>
                    <a:pt x="4224" y="3463"/>
                    <a:pt x="3677" y="3980"/>
                  </a:cubicBezTo>
                  <a:cubicBezTo>
                    <a:pt x="3567" y="4084"/>
                    <a:pt x="3483" y="4128"/>
                    <a:pt x="3418" y="4128"/>
                  </a:cubicBezTo>
                  <a:cubicBezTo>
                    <a:pt x="3120" y="4128"/>
                    <a:pt x="3251" y="3176"/>
                    <a:pt x="3293" y="2777"/>
                  </a:cubicBezTo>
                  <a:cubicBezTo>
                    <a:pt x="3359" y="2310"/>
                    <a:pt x="3476" y="822"/>
                    <a:pt x="3343" y="689"/>
                  </a:cubicBezTo>
                  <a:cubicBezTo>
                    <a:pt x="3289" y="640"/>
                    <a:pt x="3233" y="616"/>
                    <a:pt x="3177" y="616"/>
                  </a:cubicBezTo>
                  <a:cubicBezTo>
                    <a:pt x="3023" y="616"/>
                    <a:pt x="2878" y="801"/>
                    <a:pt x="2841" y="1157"/>
                  </a:cubicBezTo>
                  <a:cubicBezTo>
                    <a:pt x="2809" y="1633"/>
                    <a:pt x="2566" y="3013"/>
                    <a:pt x="2320" y="3013"/>
                  </a:cubicBezTo>
                  <a:cubicBezTo>
                    <a:pt x="2315" y="3013"/>
                    <a:pt x="2311" y="3012"/>
                    <a:pt x="2307" y="3011"/>
                  </a:cubicBezTo>
                  <a:cubicBezTo>
                    <a:pt x="2056" y="2978"/>
                    <a:pt x="2390" y="555"/>
                    <a:pt x="2390" y="555"/>
                  </a:cubicBezTo>
                  <a:cubicBezTo>
                    <a:pt x="2390" y="555"/>
                    <a:pt x="2541" y="54"/>
                    <a:pt x="2257" y="4"/>
                  </a:cubicBezTo>
                  <a:cubicBezTo>
                    <a:pt x="2247" y="2"/>
                    <a:pt x="2237" y="1"/>
                    <a:pt x="2227"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g8a0f895a1a_1_24"/>
            <p:cNvSpPr/>
            <p:nvPr/>
          </p:nvSpPr>
          <p:spPr>
            <a:xfrm>
              <a:off x="4735321" y="2154303"/>
              <a:ext cx="13974" cy="125860"/>
            </a:xfrm>
            <a:custGeom>
              <a:rect b="b" l="l" r="r" t="t"/>
              <a:pathLst>
                <a:path extrusionOk="0" h="3927" w="436">
                  <a:moveTo>
                    <a:pt x="1" y="0"/>
                  </a:moveTo>
                  <a:cubicBezTo>
                    <a:pt x="1" y="50"/>
                    <a:pt x="1" y="100"/>
                    <a:pt x="18" y="150"/>
                  </a:cubicBezTo>
                  <a:cubicBezTo>
                    <a:pt x="34" y="267"/>
                    <a:pt x="51" y="418"/>
                    <a:pt x="68" y="568"/>
                  </a:cubicBezTo>
                  <a:cubicBezTo>
                    <a:pt x="135" y="936"/>
                    <a:pt x="201" y="1420"/>
                    <a:pt x="252" y="1955"/>
                  </a:cubicBezTo>
                  <a:cubicBezTo>
                    <a:pt x="318" y="2506"/>
                    <a:pt x="352" y="2991"/>
                    <a:pt x="385" y="3342"/>
                  </a:cubicBezTo>
                  <a:cubicBezTo>
                    <a:pt x="385" y="3509"/>
                    <a:pt x="402" y="3659"/>
                    <a:pt x="402" y="3776"/>
                  </a:cubicBezTo>
                  <a:cubicBezTo>
                    <a:pt x="402" y="3826"/>
                    <a:pt x="419" y="3876"/>
                    <a:pt x="435" y="3927"/>
                  </a:cubicBezTo>
                  <a:cubicBezTo>
                    <a:pt x="435" y="3876"/>
                    <a:pt x="435" y="3826"/>
                    <a:pt x="435" y="3776"/>
                  </a:cubicBezTo>
                  <a:cubicBezTo>
                    <a:pt x="435" y="3676"/>
                    <a:pt x="435" y="3526"/>
                    <a:pt x="435" y="3342"/>
                  </a:cubicBezTo>
                  <a:cubicBezTo>
                    <a:pt x="419" y="2991"/>
                    <a:pt x="385" y="2490"/>
                    <a:pt x="318" y="1955"/>
                  </a:cubicBezTo>
                  <a:cubicBezTo>
                    <a:pt x="268" y="1404"/>
                    <a:pt x="185" y="919"/>
                    <a:pt x="118" y="568"/>
                  </a:cubicBezTo>
                  <a:cubicBezTo>
                    <a:pt x="84" y="384"/>
                    <a:pt x="51" y="251"/>
                    <a:pt x="34" y="150"/>
                  </a:cubicBezTo>
                  <a:cubicBezTo>
                    <a:pt x="34" y="100"/>
                    <a:pt x="18" y="5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g8a0f895a1a_1_24"/>
            <p:cNvSpPr/>
            <p:nvPr/>
          </p:nvSpPr>
          <p:spPr>
            <a:xfrm>
              <a:off x="4257135" y="1985432"/>
              <a:ext cx="665134" cy="477865"/>
            </a:xfrm>
            <a:custGeom>
              <a:rect b="b" l="l" r="r" t="t"/>
              <a:pathLst>
                <a:path extrusionOk="0" h="14910" w="20753">
                  <a:moveTo>
                    <a:pt x="12572" y="0"/>
                  </a:moveTo>
                  <a:cubicBezTo>
                    <a:pt x="12408" y="0"/>
                    <a:pt x="12314" y="6"/>
                    <a:pt x="12314" y="6"/>
                  </a:cubicBezTo>
                  <a:lnTo>
                    <a:pt x="10059" y="1543"/>
                  </a:lnTo>
                  <a:lnTo>
                    <a:pt x="7970" y="89"/>
                  </a:lnTo>
                  <a:cubicBezTo>
                    <a:pt x="6867" y="206"/>
                    <a:pt x="5781" y="524"/>
                    <a:pt x="4762" y="1025"/>
                  </a:cubicBezTo>
                  <a:lnTo>
                    <a:pt x="4662" y="1042"/>
                  </a:lnTo>
                  <a:lnTo>
                    <a:pt x="4662" y="1075"/>
                  </a:lnTo>
                  <a:cubicBezTo>
                    <a:pt x="3425" y="1710"/>
                    <a:pt x="1671" y="3281"/>
                    <a:pt x="0" y="4785"/>
                  </a:cubicBezTo>
                  <a:lnTo>
                    <a:pt x="1938" y="6673"/>
                  </a:lnTo>
                  <a:lnTo>
                    <a:pt x="4060" y="8661"/>
                  </a:lnTo>
                  <a:cubicBezTo>
                    <a:pt x="4155" y="8649"/>
                    <a:pt x="4241" y="8637"/>
                    <a:pt x="4325" y="8637"/>
                  </a:cubicBezTo>
                  <a:cubicBezTo>
                    <a:pt x="4359" y="8637"/>
                    <a:pt x="4394" y="8639"/>
                    <a:pt x="4428" y="8644"/>
                  </a:cubicBezTo>
                  <a:cubicBezTo>
                    <a:pt x="4461" y="8845"/>
                    <a:pt x="4027" y="14843"/>
                    <a:pt x="4027" y="14843"/>
                  </a:cubicBezTo>
                  <a:lnTo>
                    <a:pt x="15740" y="14910"/>
                  </a:lnTo>
                  <a:lnTo>
                    <a:pt x="15339" y="12437"/>
                  </a:lnTo>
                  <a:cubicBezTo>
                    <a:pt x="15456" y="11251"/>
                    <a:pt x="15439" y="10081"/>
                    <a:pt x="15322" y="8912"/>
                  </a:cubicBezTo>
                  <a:lnTo>
                    <a:pt x="15322" y="8912"/>
                  </a:lnTo>
                  <a:lnTo>
                    <a:pt x="15923" y="10516"/>
                  </a:lnTo>
                  <a:lnTo>
                    <a:pt x="20752" y="8093"/>
                  </a:lnTo>
                  <a:cubicBezTo>
                    <a:pt x="20752" y="8093"/>
                    <a:pt x="18998" y="3414"/>
                    <a:pt x="17527" y="1810"/>
                  </a:cubicBezTo>
                  <a:cubicBezTo>
                    <a:pt x="15982" y="140"/>
                    <a:pt x="13392" y="0"/>
                    <a:pt x="1257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g8a0f895a1a_1_24"/>
            <p:cNvSpPr/>
            <p:nvPr/>
          </p:nvSpPr>
          <p:spPr>
            <a:xfrm>
              <a:off x="4508823" y="1960977"/>
              <a:ext cx="154257" cy="130155"/>
            </a:xfrm>
            <a:custGeom>
              <a:rect b="b" l="l" r="r" t="t"/>
              <a:pathLst>
                <a:path extrusionOk="0" h="4061" w="4813">
                  <a:moveTo>
                    <a:pt x="4562" y="0"/>
                  </a:moveTo>
                  <a:cubicBezTo>
                    <a:pt x="2791" y="201"/>
                    <a:pt x="2189" y="2223"/>
                    <a:pt x="2189" y="2223"/>
                  </a:cubicBezTo>
                  <a:cubicBezTo>
                    <a:pt x="1862" y="305"/>
                    <a:pt x="384" y="199"/>
                    <a:pt x="62" y="199"/>
                  </a:cubicBezTo>
                  <a:cubicBezTo>
                    <a:pt x="22" y="199"/>
                    <a:pt x="0" y="201"/>
                    <a:pt x="0" y="201"/>
                  </a:cubicBezTo>
                  <a:lnTo>
                    <a:pt x="0" y="819"/>
                  </a:lnTo>
                  <a:lnTo>
                    <a:pt x="318" y="2741"/>
                  </a:lnTo>
                  <a:lnTo>
                    <a:pt x="1303" y="3860"/>
                  </a:lnTo>
                  <a:lnTo>
                    <a:pt x="2189" y="4060"/>
                  </a:lnTo>
                  <a:cubicBezTo>
                    <a:pt x="2189" y="4060"/>
                    <a:pt x="3726" y="3609"/>
                    <a:pt x="3860" y="3593"/>
                  </a:cubicBezTo>
                  <a:cubicBezTo>
                    <a:pt x="3977" y="3576"/>
                    <a:pt x="4812" y="953"/>
                    <a:pt x="4812" y="953"/>
                  </a:cubicBezTo>
                  <a:lnTo>
                    <a:pt x="456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g8a0f895a1a_1_24"/>
            <p:cNvSpPr/>
            <p:nvPr/>
          </p:nvSpPr>
          <p:spPr>
            <a:xfrm>
              <a:off x="4591833" y="1988829"/>
              <a:ext cx="72850" cy="56248"/>
            </a:xfrm>
            <a:custGeom>
              <a:rect b="b" l="l" r="r" t="t"/>
              <a:pathLst>
                <a:path extrusionOk="0" h="1755" w="2273">
                  <a:moveTo>
                    <a:pt x="2272" y="0"/>
                  </a:moveTo>
                  <a:cubicBezTo>
                    <a:pt x="2222" y="34"/>
                    <a:pt x="2189" y="50"/>
                    <a:pt x="2155" y="84"/>
                  </a:cubicBezTo>
                  <a:cubicBezTo>
                    <a:pt x="2072" y="151"/>
                    <a:pt x="1972" y="251"/>
                    <a:pt x="1855" y="368"/>
                  </a:cubicBezTo>
                  <a:cubicBezTo>
                    <a:pt x="1537" y="685"/>
                    <a:pt x="1270" y="1019"/>
                    <a:pt x="1036" y="1404"/>
                  </a:cubicBezTo>
                  <a:cubicBezTo>
                    <a:pt x="994" y="1487"/>
                    <a:pt x="953" y="1558"/>
                    <a:pt x="911" y="1628"/>
                  </a:cubicBezTo>
                  <a:lnTo>
                    <a:pt x="911" y="1628"/>
                  </a:lnTo>
                  <a:cubicBezTo>
                    <a:pt x="705" y="1262"/>
                    <a:pt x="530" y="944"/>
                    <a:pt x="401" y="719"/>
                  </a:cubicBezTo>
                  <a:cubicBezTo>
                    <a:pt x="368" y="652"/>
                    <a:pt x="317" y="602"/>
                    <a:pt x="267" y="568"/>
                  </a:cubicBezTo>
                  <a:cubicBezTo>
                    <a:pt x="217" y="552"/>
                    <a:pt x="167" y="535"/>
                    <a:pt x="117" y="535"/>
                  </a:cubicBezTo>
                  <a:cubicBezTo>
                    <a:pt x="33" y="535"/>
                    <a:pt x="0" y="585"/>
                    <a:pt x="17" y="585"/>
                  </a:cubicBezTo>
                  <a:cubicBezTo>
                    <a:pt x="50" y="568"/>
                    <a:pt x="84" y="552"/>
                    <a:pt x="117" y="552"/>
                  </a:cubicBezTo>
                  <a:cubicBezTo>
                    <a:pt x="167" y="568"/>
                    <a:pt x="201" y="585"/>
                    <a:pt x="251" y="602"/>
                  </a:cubicBezTo>
                  <a:cubicBezTo>
                    <a:pt x="284" y="635"/>
                    <a:pt x="334" y="685"/>
                    <a:pt x="368" y="735"/>
                  </a:cubicBezTo>
                  <a:lnTo>
                    <a:pt x="886" y="1704"/>
                  </a:lnTo>
                  <a:lnTo>
                    <a:pt x="902" y="1755"/>
                  </a:lnTo>
                  <a:lnTo>
                    <a:pt x="936" y="1704"/>
                  </a:lnTo>
                  <a:cubicBezTo>
                    <a:pt x="986" y="1621"/>
                    <a:pt x="1036" y="1521"/>
                    <a:pt x="1103" y="1437"/>
                  </a:cubicBezTo>
                  <a:cubicBezTo>
                    <a:pt x="1320" y="1069"/>
                    <a:pt x="1587" y="719"/>
                    <a:pt x="1888" y="401"/>
                  </a:cubicBezTo>
                  <a:cubicBezTo>
                    <a:pt x="2005" y="267"/>
                    <a:pt x="2105" y="184"/>
                    <a:pt x="2172" y="117"/>
                  </a:cubicBezTo>
                  <a:cubicBezTo>
                    <a:pt x="2206" y="84"/>
                    <a:pt x="2239" y="50"/>
                    <a:pt x="22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g8a0f895a1a_1_24"/>
            <p:cNvSpPr/>
            <p:nvPr/>
          </p:nvSpPr>
          <p:spPr>
            <a:xfrm>
              <a:off x="4505073" y="1992579"/>
              <a:ext cx="58395" cy="44453"/>
            </a:xfrm>
            <a:custGeom>
              <a:rect b="b" l="l" r="r" t="t"/>
              <a:pathLst>
                <a:path extrusionOk="0" h="1387" w="1822">
                  <a:moveTo>
                    <a:pt x="0" y="0"/>
                  </a:moveTo>
                  <a:lnTo>
                    <a:pt x="0" y="0"/>
                  </a:lnTo>
                  <a:cubicBezTo>
                    <a:pt x="17" y="34"/>
                    <a:pt x="34" y="67"/>
                    <a:pt x="67" y="100"/>
                  </a:cubicBezTo>
                  <a:cubicBezTo>
                    <a:pt x="100" y="167"/>
                    <a:pt x="167" y="267"/>
                    <a:pt x="268" y="384"/>
                  </a:cubicBezTo>
                  <a:cubicBezTo>
                    <a:pt x="435" y="618"/>
                    <a:pt x="669" y="936"/>
                    <a:pt x="953" y="1287"/>
                  </a:cubicBezTo>
                  <a:lnTo>
                    <a:pt x="986" y="1337"/>
                  </a:lnTo>
                  <a:lnTo>
                    <a:pt x="1019" y="1387"/>
                  </a:lnTo>
                  <a:lnTo>
                    <a:pt x="1053" y="1337"/>
                  </a:lnTo>
                  <a:cubicBezTo>
                    <a:pt x="1120" y="1153"/>
                    <a:pt x="1170" y="952"/>
                    <a:pt x="1203" y="752"/>
                  </a:cubicBezTo>
                  <a:cubicBezTo>
                    <a:pt x="1220" y="602"/>
                    <a:pt x="1303" y="451"/>
                    <a:pt x="1420" y="351"/>
                  </a:cubicBezTo>
                  <a:cubicBezTo>
                    <a:pt x="1476" y="306"/>
                    <a:pt x="1539" y="284"/>
                    <a:pt x="1605" y="284"/>
                  </a:cubicBezTo>
                  <a:cubicBezTo>
                    <a:pt x="1638" y="284"/>
                    <a:pt x="1671" y="290"/>
                    <a:pt x="1704" y="301"/>
                  </a:cubicBezTo>
                  <a:cubicBezTo>
                    <a:pt x="1755" y="301"/>
                    <a:pt x="1788" y="318"/>
                    <a:pt x="1821" y="351"/>
                  </a:cubicBezTo>
                  <a:cubicBezTo>
                    <a:pt x="1821" y="351"/>
                    <a:pt x="1805" y="334"/>
                    <a:pt x="1805" y="318"/>
                  </a:cubicBezTo>
                  <a:cubicBezTo>
                    <a:pt x="1771" y="301"/>
                    <a:pt x="1755" y="284"/>
                    <a:pt x="1721" y="267"/>
                  </a:cubicBezTo>
                  <a:cubicBezTo>
                    <a:pt x="1682" y="256"/>
                    <a:pt x="1643" y="251"/>
                    <a:pt x="1605" y="251"/>
                  </a:cubicBezTo>
                  <a:cubicBezTo>
                    <a:pt x="1528" y="251"/>
                    <a:pt x="1454" y="273"/>
                    <a:pt x="1387" y="318"/>
                  </a:cubicBezTo>
                  <a:cubicBezTo>
                    <a:pt x="1253" y="418"/>
                    <a:pt x="1170" y="568"/>
                    <a:pt x="1136" y="735"/>
                  </a:cubicBezTo>
                  <a:cubicBezTo>
                    <a:pt x="1121" y="919"/>
                    <a:pt x="1078" y="1089"/>
                    <a:pt x="1006" y="1258"/>
                  </a:cubicBezTo>
                  <a:lnTo>
                    <a:pt x="1006" y="1258"/>
                  </a:lnTo>
                  <a:lnTo>
                    <a:pt x="1003" y="1253"/>
                  </a:lnTo>
                  <a:cubicBezTo>
                    <a:pt x="735" y="902"/>
                    <a:pt x="485" y="585"/>
                    <a:pt x="301" y="351"/>
                  </a:cubicBezTo>
                  <a:cubicBezTo>
                    <a:pt x="201" y="234"/>
                    <a:pt x="134" y="150"/>
                    <a:pt x="84" y="84"/>
                  </a:cubicBezTo>
                  <a:cubicBezTo>
                    <a:pt x="34" y="34"/>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g8a0f895a1a_1_24"/>
            <p:cNvSpPr/>
            <p:nvPr/>
          </p:nvSpPr>
          <p:spPr>
            <a:xfrm>
              <a:off x="4546290" y="2033795"/>
              <a:ext cx="30576" cy="427387"/>
            </a:xfrm>
            <a:custGeom>
              <a:rect b="b" l="l" r="r" t="t"/>
              <a:pathLst>
                <a:path extrusionOk="0" h="13335" w="954">
                  <a:moveTo>
                    <a:pt x="953" y="1"/>
                  </a:moveTo>
                  <a:cubicBezTo>
                    <a:pt x="936" y="17"/>
                    <a:pt x="936" y="51"/>
                    <a:pt x="936" y="101"/>
                  </a:cubicBezTo>
                  <a:cubicBezTo>
                    <a:pt x="936" y="184"/>
                    <a:pt x="920" y="318"/>
                    <a:pt x="903" y="485"/>
                  </a:cubicBezTo>
                  <a:cubicBezTo>
                    <a:pt x="870" y="836"/>
                    <a:pt x="836" y="1321"/>
                    <a:pt x="786" y="1922"/>
                  </a:cubicBezTo>
                  <a:cubicBezTo>
                    <a:pt x="703" y="3125"/>
                    <a:pt x="586" y="4796"/>
                    <a:pt x="452" y="6651"/>
                  </a:cubicBezTo>
                  <a:cubicBezTo>
                    <a:pt x="318" y="8489"/>
                    <a:pt x="201" y="10159"/>
                    <a:pt x="118" y="11379"/>
                  </a:cubicBezTo>
                  <a:cubicBezTo>
                    <a:pt x="84" y="11981"/>
                    <a:pt x="51" y="12465"/>
                    <a:pt x="34" y="12816"/>
                  </a:cubicBezTo>
                  <a:cubicBezTo>
                    <a:pt x="17" y="12966"/>
                    <a:pt x="17" y="13100"/>
                    <a:pt x="17" y="13200"/>
                  </a:cubicBezTo>
                  <a:cubicBezTo>
                    <a:pt x="34" y="13100"/>
                    <a:pt x="51" y="12966"/>
                    <a:pt x="51" y="12816"/>
                  </a:cubicBezTo>
                  <a:cubicBezTo>
                    <a:pt x="84" y="12465"/>
                    <a:pt x="118" y="11981"/>
                    <a:pt x="168" y="11379"/>
                  </a:cubicBezTo>
                  <a:cubicBezTo>
                    <a:pt x="251" y="10159"/>
                    <a:pt x="385" y="8489"/>
                    <a:pt x="519" y="6651"/>
                  </a:cubicBezTo>
                  <a:cubicBezTo>
                    <a:pt x="636" y="4813"/>
                    <a:pt x="753" y="3142"/>
                    <a:pt x="836" y="1922"/>
                  </a:cubicBezTo>
                  <a:cubicBezTo>
                    <a:pt x="870" y="1321"/>
                    <a:pt x="903" y="836"/>
                    <a:pt x="936" y="485"/>
                  </a:cubicBezTo>
                  <a:cubicBezTo>
                    <a:pt x="936" y="318"/>
                    <a:pt x="936" y="184"/>
                    <a:pt x="953" y="101"/>
                  </a:cubicBezTo>
                  <a:cubicBezTo>
                    <a:pt x="953" y="51"/>
                    <a:pt x="953" y="17"/>
                    <a:pt x="953" y="1"/>
                  </a:cubicBezTo>
                  <a:close/>
                  <a:moveTo>
                    <a:pt x="17" y="13200"/>
                  </a:moveTo>
                  <a:cubicBezTo>
                    <a:pt x="17" y="13234"/>
                    <a:pt x="1" y="13267"/>
                    <a:pt x="1" y="13301"/>
                  </a:cubicBezTo>
                  <a:cubicBezTo>
                    <a:pt x="1" y="13317"/>
                    <a:pt x="1" y="13317"/>
                    <a:pt x="1" y="13334"/>
                  </a:cubicBezTo>
                  <a:cubicBezTo>
                    <a:pt x="17" y="13317"/>
                    <a:pt x="17" y="13317"/>
                    <a:pt x="17" y="13301"/>
                  </a:cubicBezTo>
                  <a:cubicBezTo>
                    <a:pt x="17" y="13267"/>
                    <a:pt x="17" y="13234"/>
                    <a:pt x="17" y="1320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g8a0f895a1a_1_24"/>
            <p:cNvSpPr/>
            <p:nvPr/>
          </p:nvSpPr>
          <p:spPr>
            <a:xfrm>
              <a:off x="4399020" y="2096998"/>
              <a:ext cx="12884" cy="165506"/>
            </a:xfrm>
            <a:custGeom>
              <a:rect b="b" l="l" r="r" t="t"/>
              <a:pathLst>
                <a:path extrusionOk="0" h="5164" w="402">
                  <a:moveTo>
                    <a:pt x="402" y="0"/>
                  </a:moveTo>
                  <a:cubicBezTo>
                    <a:pt x="402" y="6"/>
                    <a:pt x="402" y="11"/>
                    <a:pt x="402" y="17"/>
                  </a:cubicBezTo>
                  <a:lnTo>
                    <a:pt x="402" y="17"/>
                  </a:lnTo>
                  <a:cubicBezTo>
                    <a:pt x="402" y="17"/>
                    <a:pt x="402" y="17"/>
                    <a:pt x="402" y="17"/>
                  </a:cubicBezTo>
                  <a:lnTo>
                    <a:pt x="402" y="0"/>
                  </a:lnTo>
                  <a:close/>
                  <a:moveTo>
                    <a:pt x="402" y="17"/>
                  </a:moveTo>
                  <a:cubicBezTo>
                    <a:pt x="385" y="67"/>
                    <a:pt x="369" y="134"/>
                    <a:pt x="369" y="201"/>
                  </a:cubicBezTo>
                  <a:cubicBezTo>
                    <a:pt x="352" y="334"/>
                    <a:pt x="318" y="518"/>
                    <a:pt x="302" y="752"/>
                  </a:cubicBezTo>
                  <a:cubicBezTo>
                    <a:pt x="252" y="1220"/>
                    <a:pt x="201" y="1872"/>
                    <a:pt x="168" y="2573"/>
                  </a:cubicBezTo>
                  <a:cubicBezTo>
                    <a:pt x="135" y="3292"/>
                    <a:pt x="101" y="3943"/>
                    <a:pt x="51" y="4395"/>
                  </a:cubicBezTo>
                  <a:cubicBezTo>
                    <a:pt x="34" y="4629"/>
                    <a:pt x="34" y="4812"/>
                    <a:pt x="18" y="4946"/>
                  </a:cubicBezTo>
                  <a:cubicBezTo>
                    <a:pt x="1" y="5013"/>
                    <a:pt x="1" y="5080"/>
                    <a:pt x="1" y="5163"/>
                  </a:cubicBezTo>
                  <a:cubicBezTo>
                    <a:pt x="18" y="5096"/>
                    <a:pt x="34" y="5030"/>
                    <a:pt x="34" y="4963"/>
                  </a:cubicBezTo>
                  <a:cubicBezTo>
                    <a:pt x="68" y="4829"/>
                    <a:pt x="84" y="4645"/>
                    <a:pt x="101" y="4411"/>
                  </a:cubicBezTo>
                  <a:cubicBezTo>
                    <a:pt x="151" y="3943"/>
                    <a:pt x="201" y="3292"/>
                    <a:pt x="235" y="2590"/>
                  </a:cubicBezTo>
                  <a:cubicBezTo>
                    <a:pt x="268" y="1872"/>
                    <a:pt x="318" y="1220"/>
                    <a:pt x="352" y="769"/>
                  </a:cubicBezTo>
                  <a:cubicBezTo>
                    <a:pt x="369" y="535"/>
                    <a:pt x="385" y="351"/>
                    <a:pt x="385" y="217"/>
                  </a:cubicBezTo>
                  <a:cubicBezTo>
                    <a:pt x="401" y="155"/>
                    <a:pt x="402" y="93"/>
                    <a:pt x="402" y="17"/>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g8a0f895a1a_1_24"/>
            <p:cNvSpPr/>
            <p:nvPr/>
          </p:nvSpPr>
          <p:spPr>
            <a:xfrm>
              <a:off x="4554879" y="2022546"/>
              <a:ext cx="43941" cy="53043"/>
            </a:xfrm>
            <a:custGeom>
              <a:rect b="b" l="l" r="r" t="t"/>
              <a:pathLst>
                <a:path extrusionOk="0" h="1655" w="1371">
                  <a:moveTo>
                    <a:pt x="618" y="1"/>
                  </a:moveTo>
                  <a:cubicBezTo>
                    <a:pt x="618" y="1"/>
                    <a:pt x="0" y="820"/>
                    <a:pt x="84" y="936"/>
                  </a:cubicBezTo>
                  <a:cubicBezTo>
                    <a:pt x="184" y="1053"/>
                    <a:pt x="618" y="1655"/>
                    <a:pt x="618" y="1655"/>
                  </a:cubicBezTo>
                  <a:lnTo>
                    <a:pt x="1003" y="1655"/>
                  </a:lnTo>
                  <a:cubicBezTo>
                    <a:pt x="1003" y="1655"/>
                    <a:pt x="1370" y="652"/>
                    <a:pt x="1270" y="519"/>
                  </a:cubicBezTo>
                  <a:cubicBezTo>
                    <a:pt x="1069" y="335"/>
                    <a:pt x="852" y="151"/>
                    <a:pt x="61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g8a0f895a1a_1_24"/>
            <p:cNvSpPr/>
            <p:nvPr/>
          </p:nvSpPr>
          <p:spPr>
            <a:xfrm>
              <a:off x="4583788" y="2015046"/>
              <a:ext cx="31089" cy="33781"/>
            </a:xfrm>
            <a:custGeom>
              <a:rect b="b" l="l" r="r" t="t"/>
              <a:pathLst>
                <a:path extrusionOk="0" h="1054" w="970">
                  <a:moveTo>
                    <a:pt x="685" y="1"/>
                  </a:moveTo>
                  <a:lnTo>
                    <a:pt x="0" y="552"/>
                  </a:lnTo>
                  <a:lnTo>
                    <a:pt x="268" y="1054"/>
                  </a:lnTo>
                  <a:lnTo>
                    <a:pt x="969" y="536"/>
                  </a:lnTo>
                  <a:lnTo>
                    <a:pt x="6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g8a0f895a1a_1_24"/>
            <p:cNvSpPr/>
            <p:nvPr/>
          </p:nvSpPr>
          <p:spPr>
            <a:xfrm>
              <a:off x="4540392" y="2006488"/>
              <a:ext cx="31633" cy="36441"/>
            </a:xfrm>
            <a:custGeom>
              <a:rect b="b" l="l" r="r" t="t"/>
              <a:pathLst>
                <a:path extrusionOk="0" h="1137" w="987">
                  <a:moveTo>
                    <a:pt x="185" y="1"/>
                  </a:moveTo>
                  <a:lnTo>
                    <a:pt x="1" y="619"/>
                  </a:lnTo>
                  <a:lnTo>
                    <a:pt x="636" y="1137"/>
                  </a:lnTo>
                  <a:lnTo>
                    <a:pt x="987" y="619"/>
                  </a:lnTo>
                  <a:lnTo>
                    <a:pt x="1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g8a0f895a1a_1_24"/>
            <p:cNvSpPr/>
            <p:nvPr/>
          </p:nvSpPr>
          <p:spPr>
            <a:xfrm>
              <a:off x="4544142" y="2072351"/>
              <a:ext cx="70734" cy="375979"/>
            </a:xfrm>
            <a:custGeom>
              <a:rect b="b" l="l" r="r" t="t"/>
              <a:pathLst>
                <a:path extrusionOk="0" h="11731" w="2207">
                  <a:moveTo>
                    <a:pt x="1371" y="1"/>
                  </a:moveTo>
                  <a:lnTo>
                    <a:pt x="953" y="101"/>
                  </a:lnTo>
                  <a:lnTo>
                    <a:pt x="1" y="8723"/>
                  </a:lnTo>
                  <a:lnTo>
                    <a:pt x="953" y="11730"/>
                  </a:lnTo>
                  <a:lnTo>
                    <a:pt x="2206" y="8756"/>
                  </a:lnTo>
                  <a:lnTo>
                    <a:pt x="137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g8a0f895a1a_1_24"/>
            <p:cNvSpPr/>
            <p:nvPr/>
          </p:nvSpPr>
          <p:spPr>
            <a:xfrm>
              <a:off x="4729968" y="2018283"/>
              <a:ext cx="61087" cy="93201"/>
            </a:xfrm>
            <a:custGeom>
              <a:rect b="b" l="l" r="r" t="t"/>
              <a:pathLst>
                <a:path extrusionOk="0" h="2908" w="1906">
                  <a:moveTo>
                    <a:pt x="1509" y="0"/>
                  </a:moveTo>
                  <a:cubicBezTo>
                    <a:pt x="1462" y="0"/>
                    <a:pt x="1415" y="6"/>
                    <a:pt x="1371" y="17"/>
                  </a:cubicBezTo>
                  <a:cubicBezTo>
                    <a:pt x="1170" y="100"/>
                    <a:pt x="987" y="217"/>
                    <a:pt x="853" y="368"/>
                  </a:cubicBezTo>
                  <a:cubicBezTo>
                    <a:pt x="669" y="552"/>
                    <a:pt x="502" y="769"/>
                    <a:pt x="385" y="986"/>
                  </a:cubicBezTo>
                  <a:cubicBezTo>
                    <a:pt x="151" y="1404"/>
                    <a:pt x="18" y="1855"/>
                    <a:pt x="1" y="2323"/>
                  </a:cubicBezTo>
                  <a:cubicBezTo>
                    <a:pt x="1" y="2473"/>
                    <a:pt x="18" y="2607"/>
                    <a:pt x="34" y="2757"/>
                  </a:cubicBezTo>
                  <a:cubicBezTo>
                    <a:pt x="34" y="2807"/>
                    <a:pt x="51" y="2857"/>
                    <a:pt x="68" y="2907"/>
                  </a:cubicBezTo>
                  <a:cubicBezTo>
                    <a:pt x="84" y="2907"/>
                    <a:pt x="34" y="2690"/>
                    <a:pt x="51" y="2323"/>
                  </a:cubicBezTo>
                  <a:cubicBezTo>
                    <a:pt x="84" y="1871"/>
                    <a:pt x="218" y="1420"/>
                    <a:pt x="435" y="1019"/>
                  </a:cubicBezTo>
                  <a:cubicBezTo>
                    <a:pt x="569" y="802"/>
                    <a:pt x="719" y="602"/>
                    <a:pt x="886" y="418"/>
                  </a:cubicBezTo>
                  <a:cubicBezTo>
                    <a:pt x="1020" y="267"/>
                    <a:pt x="1187" y="150"/>
                    <a:pt x="1388" y="67"/>
                  </a:cubicBezTo>
                  <a:cubicBezTo>
                    <a:pt x="1436" y="53"/>
                    <a:pt x="1490" y="45"/>
                    <a:pt x="1545" y="45"/>
                  </a:cubicBezTo>
                  <a:cubicBezTo>
                    <a:pt x="1623" y="45"/>
                    <a:pt x="1703" y="61"/>
                    <a:pt x="1772" y="100"/>
                  </a:cubicBezTo>
                  <a:cubicBezTo>
                    <a:pt x="1822" y="117"/>
                    <a:pt x="1872" y="150"/>
                    <a:pt x="1906" y="184"/>
                  </a:cubicBezTo>
                  <a:cubicBezTo>
                    <a:pt x="1906" y="184"/>
                    <a:pt x="1906" y="167"/>
                    <a:pt x="1889" y="150"/>
                  </a:cubicBezTo>
                  <a:cubicBezTo>
                    <a:pt x="1855" y="117"/>
                    <a:pt x="1822" y="84"/>
                    <a:pt x="1789" y="67"/>
                  </a:cubicBezTo>
                  <a:cubicBezTo>
                    <a:pt x="1700" y="22"/>
                    <a:pt x="1603" y="0"/>
                    <a:pt x="15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g8a0f895a1a_1_24"/>
            <p:cNvSpPr/>
            <p:nvPr/>
          </p:nvSpPr>
          <p:spPr>
            <a:xfrm>
              <a:off x="4998804" y="1681437"/>
              <a:ext cx="301526" cy="425368"/>
            </a:xfrm>
            <a:custGeom>
              <a:rect b="b" l="l" r="r" t="t"/>
              <a:pathLst>
                <a:path extrusionOk="0" h="13272" w="9408">
                  <a:moveTo>
                    <a:pt x="2640" y="0"/>
                  </a:moveTo>
                  <a:cubicBezTo>
                    <a:pt x="1838" y="535"/>
                    <a:pt x="1220" y="1320"/>
                    <a:pt x="919" y="2239"/>
                  </a:cubicBezTo>
                  <a:cubicBezTo>
                    <a:pt x="602" y="3158"/>
                    <a:pt x="418" y="4094"/>
                    <a:pt x="351" y="5046"/>
                  </a:cubicBezTo>
                  <a:cubicBezTo>
                    <a:pt x="84" y="7569"/>
                    <a:pt x="1" y="10109"/>
                    <a:pt x="84" y="12632"/>
                  </a:cubicBezTo>
                  <a:cubicBezTo>
                    <a:pt x="2592" y="12957"/>
                    <a:pt x="5121" y="13272"/>
                    <a:pt x="7646" y="13272"/>
                  </a:cubicBezTo>
                  <a:cubicBezTo>
                    <a:pt x="8234" y="13272"/>
                    <a:pt x="8821" y="13255"/>
                    <a:pt x="9407" y="13217"/>
                  </a:cubicBezTo>
                  <a:cubicBezTo>
                    <a:pt x="8873" y="9658"/>
                    <a:pt x="8522" y="6116"/>
                    <a:pt x="8956" y="2540"/>
                  </a:cubicBezTo>
                  <a:lnTo>
                    <a:pt x="264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g8a0f895a1a_1_24"/>
            <p:cNvSpPr/>
            <p:nvPr/>
          </p:nvSpPr>
          <p:spPr>
            <a:xfrm>
              <a:off x="4764774" y="2011649"/>
              <a:ext cx="667826" cy="617123"/>
            </a:xfrm>
            <a:custGeom>
              <a:rect b="b" l="l" r="r" t="t"/>
              <a:pathLst>
                <a:path extrusionOk="0" h="19255" w="20837">
                  <a:moveTo>
                    <a:pt x="10486" y="0"/>
                  </a:moveTo>
                  <a:cubicBezTo>
                    <a:pt x="8537" y="0"/>
                    <a:pt x="6569" y="351"/>
                    <a:pt x="4495" y="1059"/>
                  </a:cubicBezTo>
                  <a:cubicBezTo>
                    <a:pt x="4495" y="1059"/>
                    <a:pt x="2674" y="1544"/>
                    <a:pt x="1789" y="3933"/>
                  </a:cubicBezTo>
                  <a:cubicBezTo>
                    <a:pt x="903" y="6322"/>
                    <a:pt x="1" y="9815"/>
                    <a:pt x="1" y="9815"/>
                  </a:cubicBezTo>
                  <a:lnTo>
                    <a:pt x="4094" y="11268"/>
                  </a:lnTo>
                  <a:lnTo>
                    <a:pt x="4128" y="10583"/>
                  </a:lnTo>
                  <a:lnTo>
                    <a:pt x="5030" y="14042"/>
                  </a:lnTo>
                  <a:lnTo>
                    <a:pt x="3042" y="19088"/>
                  </a:lnTo>
                  <a:lnTo>
                    <a:pt x="9976" y="19255"/>
                  </a:lnTo>
                  <a:lnTo>
                    <a:pt x="16893" y="19221"/>
                  </a:lnTo>
                  <a:lnTo>
                    <a:pt x="14638" y="14660"/>
                  </a:lnTo>
                  <a:lnTo>
                    <a:pt x="15490" y="11335"/>
                  </a:lnTo>
                  <a:cubicBezTo>
                    <a:pt x="15590" y="12037"/>
                    <a:pt x="15690" y="12655"/>
                    <a:pt x="15690" y="12655"/>
                  </a:cubicBezTo>
                  <a:lnTo>
                    <a:pt x="20519" y="12404"/>
                  </a:lnTo>
                  <a:cubicBezTo>
                    <a:pt x="20703" y="12388"/>
                    <a:pt x="20836" y="12221"/>
                    <a:pt x="20803" y="12053"/>
                  </a:cubicBezTo>
                  <a:lnTo>
                    <a:pt x="19867" y="5387"/>
                  </a:lnTo>
                  <a:cubicBezTo>
                    <a:pt x="19867" y="5387"/>
                    <a:pt x="19550" y="2296"/>
                    <a:pt x="16626" y="1143"/>
                  </a:cubicBezTo>
                  <a:cubicBezTo>
                    <a:pt x="16509" y="1093"/>
                    <a:pt x="16375" y="1059"/>
                    <a:pt x="16258" y="1009"/>
                  </a:cubicBezTo>
                  <a:cubicBezTo>
                    <a:pt x="14296" y="339"/>
                    <a:pt x="12400" y="0"/>
                    <a:pt x="104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8a0f895a1a_1_24"/>
            <p:cNvSpPr/>
            <p:nvPr/>
          </p:nvSpPr>
          <p:spPr>
            <a:xfrm>
              <a:off x="4738558" y="2325130"/>
              <a:ext cx="570330" cy="232170"/>
            </a:xfrm>
            <a:custGeom>
              <a:rect b="b" l="l" r="r" t="t"/>
              <a:pathLst>
                <a:path extrusionOk="0" h="7244" w="17795">
                  <a:moveTo>
                    <a:pt x="836" y="0"/>
                  </a:moveTo>
                  <a:lnTo>
                    <a:pt x="368" y="2172"/>
                  </a:lnTo>
                  <a:cubicBezTo>
                    <a:pt x="0" y="4094"/>
                    <a:pt x="1320" y="5915"/>
                    <a:pt x="3258" y="6182"/>
                  </a:cubicBezTo>
                  <a:lnTo>
                    <a:pt x="13350" y="7218"/>
                  </a:lnTo>
                  <a:cubicBezTo>
                    <a:pt x="13502" y="7235"/>
                    <a:pt x="13653" y="7244"/>
                    <a:pt x="13803" y="7244"/>
                  </a:cubicBezTo>
                  <a:cubicBezTo>
                    <a:pt x="15853" y="7244"/>
                    <a:pt x="17608" y="5678"/>
                    <a:pt x="17795" y="3576"/>
                  </a:cubicBezTo>
                  <a:lnTo>
                    <a:pt x="5063" y="2356"/>
                  </a:lnTo>
                  <a:lnTo>
                    <a:pt x="5146" y="1136"/>
                  </a:lnTo>
                  <a:lnTo>
                    <a:pt x="83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g8a0f895a1a_1_24"/>
            <p:cNvSpPr/>
            <p:nvPr/>
          </p:nvSpPr>
          <p:spPr>
            <a:xfrm>
              <a:off x="5167483" y="2324969"/>
              <a:ext cx="185858" cy="116374"/>
            </a:xfrm>
            <a:custGeom>
              <a:rect b="b" l="l" r="r" t="t"/>
              <a:pathLst>
                <a:path extrusionOk="0" h="3631" w="5799">
                  <a:moveTo>
                    <a:pt x="4170" y="1"/>
                  </a:moveTo>
                  <a:cubicBezTo>
                    <a:pt x="3668" y="1"/>
                    <a:pt x="3200" y="5"/>
                    <a:pt x="3058" y="22"/>
                  </a:cubicBezTo>
                  <a:cubicBezTo>
                    <a:pt x="2708" y="39"/>
                    <a:pt x="853" y="2077"/>
                    <a:pt x="853" y="2077"/>
                  </a:cubicBezTo>
                  <a:lnTo>
                    <a:pt x="68" y="2227"/>
                  </a:lnTo>
                  <a:lnTo>
                    <a:pt x="1" y="3631"/>
                  </a:lnTo>
                  <a:lnTo>
                    <a:pt x="2006" y="3631"/>
                  </a:lnTo>
                  <a:lnTo>
                    <a:pt x="3493" y="2445"/>
                  </a:lnTo>
                  <a:lnTo>
                    <a:pt x="5030" y="2578"/>
                  </a:lnTo>
                  <a:cubicBezTo>
                    <a:pt x="5041" y="2580"/>
                    <a:pt x="5051" y="2580"/>
                    <a:pt x="5061" y="2580"/>
                  </a:cubicBezTo>
                  <a:cubicBezTo>
                    <a:pt x="5284" y="2580"/>
                    <a:pt x="5320" y="2241"/>
                    <a:pt x="5080" y="2177"/>
                  </a:cubicBezTo>
                  <a:lnTo>
                    <a:pt x="3660" y="1876"/>
                  </a:lnTo>
                  <a:lnTo>
                    <a:pt x="3610" y="1743"/>
                  </a:lnTo>
                  <a:lnTo>
                    <a:pt x="3610" y="1743"/>
                  </a:lnTo>
                  <a:cubicBezTo>
                    <a:pt x="3610" y="1743"/>
                    <a:pt x="4616" y="1780"/>
                    <a:pt x="5009" y="1780"/>
                  </a:cubicBezTo>
                  <a:cubicBezTo>
                    <a:pt x="5075" y="1780"/>
                    <a:pt x="5123" y="1779"/>
                    <a:pt x="5147" y="1776"/>
                  </a:cubicBezTo>
                  <a:cubicBezTo>
                    <a:pt x="5598" y="1726"/>
                    <a:pt x="5498" y="1526"/>
                    <a:pt x="5498" y="1526"/>
                  </a:cubicBezTo>
                  <a:cubicBezTo>
                    <a:pt x="5498" y="1442"/>
                    <a:pt x="5281" y="1392"/>
                    <a:pt x="5197" y="1392"/>
                  </a:cubicBezTo>
                  <a:lnTo>
                    <a:pt x="3610" y="1175"/>
                  </a:lnTo>
                  <a:lnTo>
                    <a:pt x="3610" y="1074"/>
                  </a:lnTo>
                  <a:lnTo>
                    <a:pt x="5180" y="1008"/>
                  </a:lnTo>
                  <a:cubicBezTo>
                    <a:pt x="5799" y="957"/>
                    <a:pt x="5665" y="657"/>
                    <a:pt x="5481" y="640"/>
                  </a:cubicBezTo>
                  <a:lnTo>
                    <a:pt x="3610" y="623"/>
                  </a:lnTo>
                  <a:lnTo>
                    <a:pt x="3610" y="473"/>
                  </a:lnTo>
                  <a:lnTo>
                    <a:pt x="5481" y="389"/>
                  </a:lnTo>
                  <a:cubicBezTo>
                    <a:pt x="5732" y="389"/>
                    <a:pt x="5732" y="5"/>
                    <a:pt x="5481" y="5"/>
                  </a:cubicBezTo>
                  <a:cubicBezTo>
                    <a:pt x="5205" y="5"/>
                    <a:pt x="4671" y="1"/>
                    <a:pt x="417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g8a0f895a1a_1_24"/>
            <p:cNvSpPr/>
            <p:nvPr/>
          </p:nvSpPr>
          <p:spPr>
            <a:xfrm>
              <a:off x="5010598" y="2003508"/>
              <a:ext cx="211530" cy="330756"/>
            </a:xfrm>
            <a:custGeom>
              <a:rect b="b" l="l" r="r" t="t"/>
              <a:pathLst>
                <a:path extrusionOk="0" h="10320" w="6600">
                  <a:moveTo>
                    <a:pt x="2237" y="0"/>
                  </a:moveTo>
                  <a:cubicBezTo>
                    <a:pt x="1445" y="0"/>
                    <a:pt x="661" y="92"/>
                    <a:pt x="0" y="344"/>
                  </a:cubicBezTo>
                  <a:cubicBezTo>
                    <a:pt x="0" y="344"/>
                    <a:pt x="1959" y="10319"/>
                    <a:pt x="2650" y="10319"/>
                  </a:cubicBezTo>
                  <a:cubicBezTo>
                    <a:pt x="2652" y="10319"/>
                    <a:pt x="2655" y="10319"/>
                    <a:pt x="2657" y="10319"/>
                  </a:cubicBezTo>
                  <a:cubicBezTo>
                    <a:pt x="3359" y="10252"/>
                    <a:pt x="6600" y="678"/>
                    <a:pt x="6600" y="678"/>
                  </a:cubicBezTo>
                  <a:cubicBezTo>
                    <a:pt x="6600" y="678"/>
                    <a:pt x="4387" y="0"/>
                    <a:pt x="22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g8a0f895a1a_1_24"/>
            <p:cNvSpPr/>
            <p:nvPr/>
          </p:nvSpPr>
          <p:spPr>
            <a:xfrm>
              <a:off x="5288504" y="2227121"/>
              <a:ext cx="2179" cy="99099"/>
            </a:xfrm>
            <a:custGeom>
              <a:rect b="b" l="l" r="r" t="t"/>
              <a:pathLst>
                <a:path extrusionOk="0" h="3092" w="68">
                  <a:moveTo>
                    <a:pt x="34" y="0"/>
                  </a:moveTo>
                  <a:cubicBezTo>
                    <a:pt x="18" y="0"/>
                    <a:pt x="1" y="685"/>
                    <a:pt x="1" y="1538"/>
                  </a:cubicBezTo>
                  <a:cubicBezTo>
                    <a:pt x="1" y="2406"/>
                    <a:pt x="18" y="3092"/>
                    <a:pt x="34" y="3092"/>
                  </a:cubicBezTo>
                  <a:cubicBezTo>
                    <a:pt x="51" y="3092"/>
                    <a:pt x="68" y="2406"/>
                    <a:pt x="68" y="1538"/>
                  </a:cubicBezTo>
                  <a:cubicBezTo>
                    <a:pt x="68" y="685"/>
                    <a:pt x="51"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g8a0f895a1a_1_24"/>
            <p:cNvSpPr/>
            <p:nvPr/>
          </p:nvSpPr>
          <p:spPr>
            <a:xfrm>
              <a:off x="4902397" y="2231415"/>
              <a:ext cx="14519" cy="96951"/>
            </a:xfrm>
            <a:custGeom>
              <a:rect b="b" l="l" r="r" t="t"/>
              <a:pathLst>
                <a:path extrusionOk="0" h="3025" w="453">
                  <a:moveTo>
                    <a:pt x="452" y="0"/>
                  </a:moveTo>
                  <a:lnTo>
                    <a:pt x="452" y="0"/>
                  </a:lnTo>
                  <a:cubicBezTo>
                    <a:pt x="402" y="150"/>
                    <a:pt x="385" y="284"/>
                    <a:pt x="369" y="435"/>
                  </a:cubicBezTo>
                  <a:cubicBezTo>
                    <a:pt x="318" y="719"/>
                    <a:pt x="252" y="1086"/>
                    <a:pt x="201" y="1504"/>
                  </a:cubicBezTo>
                  <a:cubicBezTo>
                    <a:pt x="135" y="1922"/>
                    <a:pt x="85" y="2306"/>
                    <a:pt x="51" y="2573"/>
                  </a:cubicBezTo>
                  <a:cubicBezTo>
                    <a:pt x="18" y="2724"/>
                    <a:pt x="18" y="2874"/>
                    <a:pt x="1" y="3024"/>
                  </a:cubicBezTo>
                  <a:cubicBezTo>
                    <a:pt x="51" y="2874"/>
                    <a:pt x="85" y="2740"/>
                    <a:pt x="101" y="2590"/>
                  </a:cubicBezTo>
                  <a:cubicBezTo>
                    <a:pt x="135" y="2306"/>
                    <a:pt x="201" y="1938"/>
                    <a:pt x="268" y="1521"/>
                  </a:cubicBezTo>
                  <a:cubicBezTo>
                    <a:pt x="318" y="1103"/>
                    <a:pt x="369" y="719"/>
                    <a:pt x="402" y="451"/>
                  </a:cubicBezTo>
                  <a:cubicBezTo>
                    <a:pt x="435" y="301"/>
                    <a:pt x="452" y="150"/>
                    <a:pt x="4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g8a0f895a1a_1_24"/>
            <p:cNvSpPr/>
            <p:nvPr/>
          </p:nvSpPr>
          <p:spPr>
            <a:xfrm>
              <a:off x="5084473" y="2335289"/>
              <a:ext cx="10224" cy="293482"/>
            </a:xfrm>
            <a:custGeom>
              <a:rect b="b" l="l" r="r" t="t"/>
              <a:pathLst>
                <a:path extrusionOk="0" h="9157" w="319">
                  <a:moveTo>
                    <a:pt x="302" y="1"/>
                  </a:moveTo>
                  <a:cubicBezTo>
                    <a:pt x="302" y="34"/>
                    <a:pt x="302" y="67"/>
                    <a:pt x="302" y="101"/>
                  </a:cubicBezTo>
                  <a:cubicBezTo>
                    <a:pt x="302" y="168"/>
                    <a:pt x="302" y="251"/>
                    <a:pt x="285" y="368"/>
                  </a:cubicBezTo>
                  <a:cubicBezTo>
                    <a:pt x="285" y="602"/>
                    <a:pt x="268" y="936"/>
                    <a:pt x="268" y="1337"/>
                  </a:cubicBezTo>
                  <a:cubicBezTo>
                    <a:pt x="235" y="2173"/>
                    <a:pt x="185" y="3326"/>
                    <a:pt x="118" y="4579"/>
                  </a:cubicBezTo>
                  <a:cubicBezTo>
                    <a:pt x="68" y="5849"/>
                    <a:pt x="18" y="6985"/>
                    <a:pt x="1" y="7820"/>
                  </a:cubicBezTo>
                  <a:cubicBezTo>
                    <a:pt x="1" y="8238"/>
                    <a:pt x="1" y="8572"/>
                    <a:pt x="1" y="8806"/>
                  </a:cubicBezTo>
                  <a:cubicBezTo>
                    <a:pt x="1" y="8906"/>
                    <a:pt x="1" y="9006"/>
                    <a:pt x="1" y="9073"/>
                  </a:cubicBezTo>
                  <a:cubicBezTo>
                    <a:pt x="1" y="9107"/>
                    <a:pt x="1" y="9140"/>
                    <a:pt x="1" y="9157"/>
                  </a:cubicBezTo>
                  <a:cubicBezTo>
                    <a:pt x="18" y="9140"/>
                    <a:pt x="18" y="9107"/>
                    <a:pt x="18" y="9073"/>
                  </a:cubicBezTo>
                  <a:cubicBezTo>
                    <a:pt x="18" y="9006"/>
                    <a:pt x="18" y="8906"/>
                    <a:pt x="18" y="8806"/>
                  </a:cubicBezTo>
                  <a:cubicBezTo>
                    <a:pt x="34" y="8572"/>
                    <a:pt x="34" y="8238"/>
                    <a:pt x="51" y="7820"/>
                  </a:cubicBezTo>
                  <a:cubicBezTo>
                    <a:pt x="84" y="6985"/>
                    <a:pt x="135" y="5849"/>
                    <a:pt x="185" y="4579"/>
                  </a:cubicBezTo>
                  <a:cubicBezTo>
                    <a:pt x="252" y="3326"/>
                    <a:pt x="285" y="2173"/>
                    <a:pt x="302" y="1354"/>
                  </a:cubicBezTo>
                  <a:cubicBezTo>
                    <a:pt x="318" y="936"/>
                    <a:pt x="318" y="602"/>
                    <a:pt x="318" y="368"/>
                  </a:cubicBezTo>
                  <a:cubicBezTo>
                    <a:pt x="318" y="251"/>
                    <a:pt x="318" y="168"/>
                    <a:pt x="318" y="101"/>
                  </a:cubicBezTo>
                  <a:cubicBezTo>
                    <a:pt x="318" y="67"/>
                    <a:pt x="318" y="34"/>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g8a0f895a1a_1_24"/>
            <p:cNvSpPr/>
            <p:nvPr/>
          </p:nvSpPr>
          <p:spPr>
            <a:xfrm>
              <a:off x="5093063" y="2024693"/>
              <a:ext cx="158519" cy="318673"/>
            </a:xfrm>
            <a:custGeom>
              <a:rect b="b" l="l" r="r" t="t"/>
              <a:pathLst>
                <a:path extrusionOk="0" h="9943" w="4946">
                  <a:moveTo>
                    <a:pt x="4010" y="1"/>
                  </a:moveTo>
                  <a:cubicBezTo>
                    <a:pt x="4010" y="17"/>
                    <a:pt x="4010" y="17"/>
                    <a:pt x="4010" y="34"/>
                  </a:cubicBezTo>
                  <a:cubicBezTo>
                    <a:pt x="4010" y="67"/>
                    <a:pt x="4027" y="101"/>
                    <a:pt x="4027" y="134"/>
                  </a:cubicBezTo>
                  <a:cubicBezTo>
                    <a:pt x="4044" y="251"/>
                    <a:pt x="4077" y="368"/>
                    <a:pt x="4111" y="485"/>
                  </a:cubicBezTo>
                  <a:cubicBezTo>
                    <a:pt x="4177" y="669"/>
                    <a:pt x="4261" y="836"/>
                    <a:pt x="4361" y="1003"/>
                  </a:cubicBezTo>
                  <a:cubicBezTo>
                    <a:pt x="4495" y="1220"/>
                    <a:pt x="4612" y="1454"/>
                    <a:pt x="4712" y="1688"/>
                  </a:cubicBezTo>
                  <a:cubicBezTo>
                    <a:pt x="4846" y="1956"/>
                    <a:pt x="4896" y="2256"/>
                    <a:pt x="4862" y="2574"/>
                  </a:cubicBezTo>
                  <a:cubicBezTo>
                    <a:pt x="4762" y="2908"/>
                    <a:pt x="4578" y="3209"/>
                    <a:pt x="4294" y="3426"/>
                  </a:cubicBezTo>
                  <a:cubicBezTo>
                    <a:pt x="4010" y="3693"/>
                    <a:pt x="3760" y="3994"/>
                    <a:pt x="3526" y="4311"/>
                  </a:cubicBezTo>
                  <a:cubicBezTo>
                    <a:pt x="3275" y="4662"/>
                    <a:pt x="3125" y="5080"/>
                    <a:pt x="3125" y="5514"/>
                  </a:cubicBezTo>
                  <a:cubicBezTo>
                    <a:pt x="3125" y="5732"/>
                    <a:pt x="3158" y="5949"/>
                    <a:pt x="3258" y="6133"/>
                  </a:cubicBezTo>
                  <a:cubicBezTo>
                    <a:pt x="3359" y="6316"/>
                    <a:pt x="3425" y="6517"/>
                    <a:pt x="3509" y="6701"/>
                  </a:cubicBezTo>
                  <a:cubicBezTo>
                    <a:pt x="3542" y="6801"/>
                    <a:pt x="3542" y="6885"/>
                    <a:pt x="3542" y="6985"/>
                  </a:cubicBezTo>
                  <a:cubicBezTo>
                    <a:pt x="3542" y="7085"/>
                    <a:pt x="3509" y="7169"/>
                    <a:pt x="3459" y="7252"/>
                  </a:cubicBezTo>
                  <a:cubicBezTo>
                    <a:pt x="3342" y="7402"/>
                    <a:pt x="3208" y="7536"/>
                    <a:pt x="3041" y="7636"/>
                  </a:cubicBezTo>
                  <a:lnTo>
                    <a:pt x="1454" y="8823"/>
                  </a:lnTo>
                  <a:lnTo>
                    <a:pt x="385" y="9641"/>
                  </a:lnTo>
                  <a:lnTo>
                    <a:pt x="100" y="9859"/>
                  </a:lnTo>
                  <a:lnTo>
                    <a:pt x="34" y="9909"/>
                  </a:lnTo>
                  <a:cubicBezTo>
                    <a:pt x="17" y="9925"/>
                    <a:pt x="0" y="9942"/>
                    <a:pt x="0" y="9942"/>
                  </a:cubicBezTo>
                  <a:lnTo>
                    <a:pt x="0" y="9942"/>
                  </a:lnTo>
                  <a:cubicBezTo>
                    <a:pt x="17" y="9925"/>
                    <a:pt x="17" y="9925"/>
                    <a:pt x="34" y="9925"/>
                  </a:cubicBezTo>
                  <a:lnTo>
                    <a:pt x="117" y="9859"/>
                  </a:lnTo>
                  <a:lnTo>
                    <a:pt x="401" y="9658"/>
                  </a:lnTo>
                  <a:lnTo>
                    <a:pt x="1487" y="8873"/>
                  </a:lnTo>
                  <a:lnTo>
                    <a:pt x="3091" y="7687"/>
                  </a:lnTo>
                  <a:cubicBezTo>
                    <a:pt x="3242" y="7586"/>
                    <a:pt x="3392" y="7453"/>
                    <a:pt x="3509" y="7286"/>
                  </a:cubicBezTo>
                  <a:cubicBezTo>
                    <a:pt x="3559" y="7202"/>
                    <a:pt x="3593" y="7102"/>
                    <a:pt x="3609" y="7001"/>
                  </a:cubicBezTo>
                  <a:cubicBezTo>
                    <a:pt x="3609" y="6885"/>
                    <a:pt x="3593" y="6784"/>
                    <a:pt x="3559" y="6684"/>
                  </a:cubicBezTo>
                  <a:cubicBezTo>
                    <a:pt x="3492" y="6484"/>
                    <a:pt x="3409" y="6300"/>
                    <a:pt x="3325" y="6116"/>
                  </a:cubicBezTo>
                  <a:cubicBezTo>
                    <a:pt x="3225" y="5915"/>
                    <a:pt x="3175" y="5715"/>
                    <a:pt x="3175" y="5514"/>
                  </a:cubicBezTo>
                  <a:cubicBezTo>
                    <a:pt x="3192" y="5097"/>
                    <a:pt x="3325" y="4696"/>
                    <a:pt x="3576" y="4345"/>
                  </a:cubicBezTo>
                  <a:cubicBezTo>
                    <a:pt x="3810" y="4027"/>
                    <a:pt x="4060" y="3743"/>
                    <a:pt x="4344" y="3476"/>
                  </a:cubicBezTo>
                  <a:cubicBezTo>
                    <a:pt x="4478" y="3342"/>
                    <a:pt x="4595" y="3209"/>
                    <a:pt x="4695" y="3058"/>
                  </a:cubicBezTo>
                  <a:cubicBezTo>
                    <a:pt x="4812" y="2908"/>
                    <a:pt x="4879" y="2758"/>
                    <a:pt x="4913" y="2574"/>
                  </a:cubicBezTo>
                  <a:cubicBezTo>
                    <a:pt x="4946" y="2256"/>
                    <a:pt x="4896" y="1939"/>
                    <a:pt x="4762" y="1655"/>
                  </a:cubicBezTo>
                  <a:cubicBezTo>
                    <a:pt x="4645" y="1438"/>
                    <a:pt x="4528" y="1204"/>
                    <a:pt x="4395" y="986"/>
                  </a:cubicBezTo>
                  <a:cubicBezTo>
                    <a:pt x="4294" y="819"/>
                    <a:pt x="4211" y="652"/>
                    <a:pt x="4144" y="468"/>
                  </a:cubicBezTo>
                  <a:cubicBezTo>
                    <a:pt x="4094" y="368"/>
                    <a:pt x="4060" y="251"/>
                    <a:pt x="4044" y="134"/>
                  </a:cubicBezTo>
                  <a:cubicBezTo>
                    <a:pt x="4027" y="51"/>
                    <a:pt x="4027" y="1"/>
                    <a:pt x="40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g8a0f895a1a_1_24"/>
            <p:cNvSpPr/>
            <p:nvPr/>
          </p:nvSpPr>
          <p:spPr>
            <a:xfrm>
              <a:off x="4969894" y="2014533"/>
              <a:ext cx="125860" cy="316494"/>
            </a:xfrm>
            <a:custGeom>
              <a:rect b="b" l="l" r="r" t="t"/>
              <a:pathLst>
                <a:path extrusionOk="0" h="9875" w="3927">
                  <a:moveTo>
                    <a:pt x="1220" y="0"/>
                  </a:moveTo>
                  <a:cubicBezTo>
                    <a:pt x="1220" y="0"/>
                    <a:pt x="1203" y="17"/>
                    <a:pt x="1203" y="17"/>
                  </a:cubicBezTo>
                  <a:cubicBezTo>
                    <a:pt x="1220" y="17"/>
                    <a:pt x="1220" y="0"/>
                    <a:pt x="1220" y="0"/>
                  </a:cubicBezTo>
                  <a:close/>
                  <a:moveTo>
                    <a:pt x="1203" y="17"/>
                  </a:moveTo>
                  <a:lnTo>
                    <a:pt x="1153" y="100"/>
                  </a:lnTo>
                  <a:cubicBezTo>
                    <a:pt x="1103" y="167"/>
                    <a:pt x="1053" y="267"/>
                    <a:pt x="969" y="401"/>
                  </a:cubicBezTo>
                  <a:cubicBezTo>
                    <a:pt x="769" y="785"/>
                    <a:pt x="585" y="1170"/>
                    <a:pt x="435" y="1587"/>
                  </a:cubicBezTo>
                  <a:cubicBezTo>
                    <a:pt x="217" y="2189"/>
                    <a:pt x="84" y="2824"/>
                    <a:pt x="17" y="3459"/>
                  </a:cubicBezTo>
                  <a:cubicBezTo>
                    <a:pt x="0" y="3643"/>
                    <a:pt x="17" y="3826"/>
                    <a:pt x="50" y="4010"/>
                  </a:cubicBezTo>
                  <a:cubicBezTo>
                    <a:pt x="84" y="4211"/>
                    <a:pt x="167" y="4395"/>
                    <a:pt x="318" y="4545"/>
                  </a:cubicBezTo>
                  <a:cubicBezTo>
                    <a:pt x="385" y="4612"/>
                    <a:pt x="468" y="4679"/>
                    <a:pt x="568" y="4712"/>
                  </a:cubicBezTo>
                  <a:cubicBezTo>
                    <a:pt x="669" y="4745"/>
                    <a:pt x="769" y="4779"/>
                    <a:pt x="852" y="4812"/>
                  </a:cubicBezTo>
                  <a:cubicBezTo>
                    <a:pt x="953" y="4846"/>
                    <a:pt x="1036" y="4879"/>
                    <a:pt x="1120" y="4946"/>
                  </a:cubicBezTo>
                  <a:cubicBezTo>
                    <a:pt x="1203" y="4996"/>
                    <a:pt x="1253" y="5096"/>
                    <a:pt x="1270" y="5180"/>
                  </a:cubicBezTo>
                  <a:cubicBezTo>
                    <a:pt x="1320" y="5380"/>
                    <a:pt x="1304" y="5581"/>
                    <a:pt x="1253" y="5781"/>
                  </a:cubicBezTo>
                  <a:cubicBezTo>
                    <a:pt x="1220" y="5982"/>
                    <a:pt x="1187" y="6182"/>
                    <a:pt x="1187" y="6383"/>
                  </a:cubicBezTo>
                  <a:cubicBezTo>
                    <a:pt x="1153" y="6767"/>
                    <a:pt x="1203" y="7135"/>
                    <a:pt x="1320" y="7502"/>
                  </a:cubicBezTo>
                  <a:cubicBezTo>
                    <a:pt x="1404" y="7836"/>
                    <a:pt x="1554" y="8154"/>
                    <a:pt x="1738" y="8438"/>
                  </a:cubicBezTo>
                  <a:cubicBezTo>
                    <a:pt x="1905" y="8689"/>
                    <a:pt x="2106" y="8923"/>
                    <a:pt x="2339" y="9123"/>
                  </a:cubicBezTo>
                  <a:cubicBezTo>
                    <a:pt x="2674" y="9407"/>
                    <a:pt x="3058" y="9624"/>
                    <a:pt x="3459" y="9758"/>
                  </a:cubicBezTo>
                  <a:cubicBezTo>
                    <a:pt x="3576" y="9791"/>
                    <a:pt x="3693" y="9825"/>
                    <a:pt x="3810" y="9858"/>
                  </a:cubicBezTo>
                  <a:lnTo>
                    <a:pt x="3893" y="9875"/>
                  </a:lnTo>
                  <a:lnTo>
                    <a:pt x="3927" y="9875"/>
                  </a:lnTo>
                  <a:cubicBezTo>
                    <a:pt x="3910" y="9875"/>
                    <a:pt x="3910" y="9858"/>
                    <a:pt x="3893" y="9858"/>
                  </a:cubicBezTo>
                  <a:lnTo>
                    <a:pt x="3810" y="9841"/>
                  </a:lnTo>
                  <a:cubicBezTo>
                    <a:pt x="3726" y="9825"/>
                    <a:pt x="3609" y="9791"/>
                    <a:pt x="3476" y="9741"/>
                  </a:cubicBezTo>
                  <a:cubicBezTo>
                    <a:pt x="3075" y="9591"/>
                    <a:pt x="2690" y="9357"/>
                    <a:pt x="2373" y="9073"/>
                  </a:cubicBezTo>
                  <a:cubicBezTo>
                    <a:pt x="1888" y="8655"/>
                    <a:pt x="1537" y="8104"/>
                    <a:pt x="1370" y="7486"/>
                  </a:cubicBezTo>
                  <a:cubicBezTo>
                    <a:pt x="1270" y="7135"/>
                    <a:pt x="1220" y="6750"/>
                    <a:pt x="1237" y="6383"/>
                  </a:cubicBezTo>
                  <a:cubicBezTo>
                    <a:pt x="1253" y="6182"/>
                    <a:pt x="1287" y="5982"/>
                    <a:pt x="1320" y="5798"/>
                  </a:cubicBezTo>
                  <a:cubicBezTo>
                    <a:pt x="1370" y="5581"/>
                    <a:pt x="1387" y="5380"/>
                    <a:pt x="1337" y="5163"/>
                  </a:cubicBezTo>
                  <a:cubicBezTo>
                    <a:pt x="1304" y="5063"/>
                    <a:pt x="1253" y="4963"/>
                    <a:pt x="1170" y="4896"/>
                  </a:cubicBezTo>
                  <a:cubicBezTo>
                    <a:pt x="1086" y="4829"/>
                    <a:pt x="986" y="4779"/>
                    <a:pt x="886" y="4745"/>
                  </a:cubicBezTo>
                  <a:cubicBezTo>
                    <a:pt x="786" y="4712"/>
                    <a:pt x="685" y="4695"/>
                    <a:pt x="602" y="4645"/>
                  </a:cubicBezTo>
                  <a:cubicBezTo>
                    <a:pt x="502" y="4612"/>
                    <a:pt x="435" y="4562"/>
                    <a:pt x="351" y="4495"/>
                  </a:cubicBezTo>
                  <a:cubicBezTo>
                    <a:pt x="234" y="4361"/>
                    <a:pt x="151" y="4194"/>
                    <a:pt x="117" y="4010"/>
                  </a:cubicBezTo>
                  <a:cubicBezTo>
                    <a:pt x="84" y="3826"/>
                    <a:pt x="67" y="3643"/>
                    <a:pt x="84" y="3459"/>
                  </a:cubicBezTo>
                  <a:cubicBezTo>
                    <a:pt x="134" y="2824"/>
                    <a:pt x="268" y="2206"/>
                    <a:pt x="485" y="1604"/>
                  </a:cubicBezTo>
                  <a:cubicBezTo>
                    <a:pt x="618" y="1186"/>
                    <a:pt x="802" y="785"/>
                    <a:pt x="1003" y="418"/>
                  </a:cubicBezTo>
                  <a:cubicBezTo>
                    <a:pt x="1070" y="284"/>
                    <a:pt x="1120" y="167"/>
                    <a:pt x="1170" y="100"/>
                  </a:cubicBezTo>
                  <a:lnTo>
                    <a:pt x="1203" y="17"/>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g8a0f895a1a_1_24"/>
            <p:cNvSpPr/>
            <p:nvPr/>
          </p:nvSpPr>
          <p:spPr>
            <a:xfrm>
              <a:off x="4995054" y="2387755"/>
              <a:ext cx="447194" cy="149449"/>
            </a:xfrm>
            <a:custGeom>
              <a:rect b="b" l="l" r="r" t="t"/>
              <a:pathLst>
                <a:path extrusionOk="0" h="4663" w="13953">
                  <a:moveTo>
                    <a:pt x="1" y="1"/>
                  </a:moveTo>
                  <a:lnTo>
                    <a:pt x="1" y="2808"/>
                  </a:lnTo>
                  <a:lnTo>
                    <a:pt x="5615" y="4044"/>
                  </a:lnTo>
                  <a:lnTo>
                    <a:pt x="9541" y="4663"/>
                  </a:lnTo>
                  <a:cubicBezTo>
                    <a:pt x="11997" y="4663"/>
                    <a:pt x="13952" y="2424"/>
                    <a:pt x="13568" y="1"/>
                  </a:cubicBezTo>
                  <a:lnTo>
                    <a:pt x="13568" y="1"/>
                  </a:lnTo>
                  <a:lnTo>
                    <a:pt x="8455" y="285"/>
                  </a:lnTo>
                  <a:lnTo>
                    <a:pt x="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g8a0f895a1a_1_24"/>
            <p:cNvSpPr/>
            <p:nvPr/>
          </p:nvSpPr>
          <p:spPr>
            <a:xfrm>
              <a:off x="4995054" y="2387755"/>
              <a:ext cx="345435" cy="9166"/>
            </a:xfrm>
            <a:custGeom>
              <a:rect b="b" l="l" r="r" t="t"/>
              <a:pathLst>
                <a:path extrusionOk="0" h="286" w="10778">
                  <a:moveTo>
                    <a:pt x="1" y="1"/>
                  </a:moveTo>
                  <a:cubicBezTo>
                    <a:pt x="34" y="18"/>
                    <a:pt x="67" y="18"/>
                    <a:pt x="101" y="18"/>
                  </a:cubicBezTo>
                  <a:lnTo>
                    <a:pt x="418" y="51"/>
                  </a:lnTo>
                  <a:cubicBezTo>
                    <a:pt x="686" y="85"/>
                    <a:pt x="1087" y="118"/>
                    <a:pt x="1571" y="135"/>
                  </a:cubicBezTo>
                  <a:cubicBezTo>
                    <a:pt x="2540" y="202"/>
                    <a:pt x="3894" y="268"/>
                    <a:pt x="5381" y="285"/>
                  </a:cubicBezTo>
                  <a:cubicBezTo>
                    <a:pt x="6868" y="285"/>
                    <a:pt x="8221" y="268"/>
                    <a:pt x="9207" y="268"/>
                  </a:cubicBezTo>
                  <a:lnTo>
                    <a:pt x="10360" y="235"/>
                  </a:lnTo>
                  <a:lnTo>
                    <a:pt x="10677" y="235"/>
                  </a:lnTo>
                  <a:cubicBezTo>
                    <a:pt x="10711" y="235"/>
                    <a:pt x="10744" y="235"/>
                    <a:pt x="10778" y="218"/>
                  </a:cubicBezTo>
                  <a:lnTo>
                    <a:pt x="5381" y="218"/>
                  </a:lnTo>
                  <a:cubicBezTo>
                    <a:pt x="3894" y="202"/>
                    <a:pt x="2540" y="151"/>
                    <a:pt x="1571" y="101"/>
                  </a:cubicBezTo>
                  <a:cubicBezTo>
                    <a:pt x="1087" y="68"/>
                    <a:pt x="686" y="51"/>
                    <a:pt x="418" y="18"/>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g8a0f895a1a_1_24"/>
            <p:cNvSpPr/>
            <p:nvPr/>
          </p:nvSpPr>
          <p:spPr>
            <a:xfrm>
              <a:off x="4809228" y="2324969"/>
              <a:ext cx="185313" cy="116374"/>
            </a:xfrm>
            <a:custGeom>
              <a:rect b="b" l="l" r="r" t="t"/>
              <a:pathLst>
                <a:path extrusionOk="0" h="3631" w="5782">
                  <a:moveTo>
                    <a:pt x="1621" y="1"/>
                  </a:moveTo>
                  <a:cubicBezTo>
                    <a:pt x="1124" y="1"/>
                    <a:pt x="594" y="5"/>
                    <a:pt x="318" y="5"/>
                  </a:cubicBezTo>
                  <a:cubicBezTo>
                    <a:pt x="51" y="5"/>
                    <a:pt x="51" y="389"/>
                    <a:pt x="301" y="389"/>
                  </a:cubicBezTo>
                  <a:lnTo>
                    <a:pt x="2173" y="473"/>
                  </a:lnTo>
                  <a:lnTo>
                    <a:pt x="2190" y="623"/>
                  </a:lnTo>
                  <a:lnTo>
                    <a:pt x="318" y="640"/>
                  </a:lnTo>
                  <a:cubicBezTo>
                    <a:pt x="118" y="657"/>
                    <a:pt x="1" y="957"/>
                    <a:pt x="602" y="1008"/>
                  </a:cubicBezTo>
                  <a:lnTo>
                    <a:pt x="2173" y="1074"/>
                  </a:lnTo>
                  <a:lnTo>
                    <a:pt x="2173" y="1175"/>
                  </a:lnTo>
                  <a:lnTo>
                    <a:pt x="585" y="1392"/>
                  </a:lnTo>
                  <a:cubicBezTo>
                    <a:pt x="502" y="1392"/>
                    <a:pt x="301" y="1442"/>
                    <a:pt x="301" y="1526"/>
                  </a:cubicBezTo>
                  <a:cubicBezTo>
                    <a:pt x="301" y="1526"/>
                    <a:pt x="201" y="1726"/>
                    <a:pt x="652" y="1776"/>
                  </a:cubicBezTo>
                  <a:cubicBezTo>
                    <a:pt x="674" y="1779"/>
                    <a:pt x="721" y="1780"/>
                    <a:pt x="785" y="1780"/>
                  </a:cubicBezTo>
                  <a:cubicBezTo>
                    <a:pt x="1171" y="1780"/>
                    <a:pt x="2189" y="1743"/>
                    <a:pt x="2190" y="1743"/>
                  </a:cubicBezTo>
                  <a:lnTo>
                    <a:pt x="2190" y="1743"/>
                  </a:lnTo>
                  <a:lnTo>
                    <a:pt x="2123" y="1876"/>
                  </a:lnTo>
                  <a:lnTo>
                    <a:pt x="702" y="2177"/>
                  </a:lnTo>
                  <a:cubicBezTo>
                    <a:pt x="462" y="2225"/>
                    <a:pt x="498" y="2580"/>
                    <a:pt x="737" y="2580"/>
                  </a:cubicBezTo>
                  <a:cubicBezTo>
                    <a:pt x="747" y="2580"/>
                    <a:pt x="758" y="2580"/>
                    <a:pt x="769" y="2578"/>
                  </a:cubicBezTo>
                  <a:lnTo>
                    <a:pt x="2290" y="2445"/>
                  </a:lnTo>
                  <a:lnTo>
                    <a:pt x="3777" y="3631"/>
                  </a:lnTo>
                  <a:lnTo>
                    <a:pt x="5782" y="3631"/>
                  </a:lnTo>
                  <a:lnTo>
                    <a:pt x="5715" y="2227"/>
                  </a:lnTo>
                  <a:lnTo>
                    <a:pt x="4930" y="2077"/>
                  </a:lnTo>
                  <a:cubicBezTo>
                    <a:pt x="4930" y="2077"/>
                    <a:pt x="3075" y="39"/>
                    <a:pt x="2724" y="22"/>
                  </a:cubicBezTo>
                  <a:cubicBezTo>
                    <a:pt x="2582" y="5"/>
                    <a:pt x="2119" y="1"/>
                    <a:pt x="1621"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g8a0f895a1a_1_24"/>
            <p:cNvSpPr/>
            <p:nvPr/>
          </p:nvSpPr>
          <p:spPr>
            <a:xfrm>
              <a:off x="4999348" y="2477752"/>
              <a:ext cx="296687" cy="58395"/>
            </a:xfrm>
            <a:custGeom>
              <a:rect b="b" l="l" r="r" t="t"/>
              <a:pathLst>
                <a:path extrusionOk="0" h="1822" w="9257">
                  <a:moveTo>
                    <a:pt x="0" y="0"/>
                  </a:moveTo>
                  <a:cubicBezTo>
                    <a:pt x="34" y="17"/>
                    <a:pt x="67" y="33"/>
                    <a:pt x="100" y="33"/>
                  </a:cubicBezTo>
                  <a:lnTo>
                    <a:pt x="351" y="117"/>
                  </a:lnTo>
                  <a:cubicBezTo>
                    <a:pt x="585" y="167"/>
                    <a:pt x="919" y="267"/>
                    <a:pt x="1337" y="368"/>
                  </a:cubicBezTo>
                  <a:cubicBezTo>
                    <a:pt x="2172" y="585"/>
                    <a:pt x="3309" y="852"/>
                    <a:pt x="4595" y="1103"/>
                  </a:cubicBezTo>
                  <a:cubicBezTo>
                    <a:pt x="5882" y="1353"/>
                    <a:pt x="7035" y="1537"/>
                    <a:pt x="7887" y="1654"/>
                  </a:cubicBezTo>
                  <a:cubicBezTo>
                    <a:pt x="8304" y="1704"/>
                    <a:pt x="8655" y="1754"/>
                    <a:pt x="8889" y="1788"/>
                  </a:cubicBezTo>
                  <a:lnTo>
                    <a:pt x="9173" y="1805"/>
                  </a:lnTo>
                  <a:lnTo>
                    <a:pt x="8889" y="1754"/>
                  </a:lnTo>
                  <a:lnTo>
                    <a:pt x="7903" y="1604"/>
                  </a:lnTo>
                  <a:cubicBezTo>
                    <a:pt x="7051" y="1487"/>
                    <a:pt x="5882" y="1287"/>
                    <a:pt x="4612" y="1036"/>
                  </a:cubicBezTo>
                  <a:cubicBezTo>
                    <a:pt x="3325" y="785"/>
                    <a:pt x="2172" y="518"/>
                    <a:pt x="1354" y="317"/>
                  </a:cubicBezTo>
                  <a:lnTo>
                    <a:pt x="368" y="84"/>
                  </a:lnTo>
                  <a:lnTo>
                    <a:pt x="100" y="17"/>
                  </a:lnTo>
                  <a:cubicBezTo>
                    <a:pt x="67" y="17"/>
                    <a:pt x="34" y="0"/>
                    <a:pt x="0" y="0"/>
                  </a:cubicBezTo>
                  <a:close/>
                  <a:moveTo>
                    <a:pt x="9173" y="1805"/>
                  </a:moveTo>
                  <a:cubicBezTo>
                    <a:pt x="9190" y="1821"/>
                    <a:pt x="9223" y="1821"/>
                    <a:pt x="9257" y="1821"/>
                  </a:cubicBezTo>
                  <a:cubicBezTo>
                    <a:pt x="9240" y="1805"/>
                    <a:pt x="9207" y="1805"/>
                    <a:pt x="9173" y="1805"/>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g8a0f895a1a_1_24"/>
            <p:cNvSpPr/>
            <p:nvPr/>
          </p:nvSpPr>
          <p:spPr>
            <a:xfrm>
              <a:off x="4991849" y="2389903"/>
              <a:ext cx="5929" cy="88394"/>
            </a:xfrm>
            <a:custGeom>
              <a:rect b="b" l="l" r="r" t="t"/>
              <a:pathLst>
                <a:path extrusionOk="0" h="2758" w="185">
                  <a:moveTo>
                    <a:pt x="34" y="1"/>
                  </a:moveTo>
                  <a:cubicBezTo>
                    <a:pt x="17" y="135"/>
                    <a:pt x="0" y="268"/>
                    <a:pt x="17" y="402"/>
                  </a:cubicBezTo>
                  <a:cubicBezTo>
                    <a:pt x="0" y="652"/>
                    <a:pt x="0" y="1003"/>
                    <a:pt x="17" y="1388"/>
                  </a:cubicBezTo>
                  <a:cubicBezTo>
                    <a:pt x="34" y="1755"/>
                    <a:pt x="84" y="2106"/>
                    <a:pt x="117" y="2357"/>
                  </a:cubicBezTo>
                  <a:cubicBezTo>
                    <a:pt x="117" y="2490"/>
                    <a:pt x="151" y="2624"/>
                    <a:pt x="184" y="2758"/>
                  </a:cubicBezTo>
                  <a:cubicBezTo>
                    <a:pt x="184" y="2624"/>
                    <a:pt x="167" y="2490"/>
                    <a:pt x="151" y="2357"/>
                  </a:cubicBezTo>
                  <a:cubicBezTo>
                    <a:pt x="134" y="2106"/>
                    <a:pt x="101" y="1755"/>
                    <a:pt x="84" y="1371"/>
                  </a:cubicBezTo>
                  <a:cubicBezTo>
                    <a:pt x="67" y="987"/>
                    <a:pt x="67" y="652"/>
                    <a:pt x="50" y="402"/>
                  </a:cubicBezTo>
                  <a:cubicBezTo>
                    <a:pt x="67" y="268"/>
                    <a:pt x="50" y="135"/>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g8a0f895a1a_1_24"/>
            <p:cNvSpPr/>
            <p:nvPr/>
          </p:nvSpPr>
          <p:spPr>
            <a:xfrm>
              <a:off x="5018098" y="2390992"/>
              <a:ext cx="9134" cy="90509"/>
            </a:xfrm>
            <a:custGeom>
              <a:rect b="b" l="l" r="r" t="t"/>
              <a:pathLst>
                <a:path extrusionOk="0" h="2824" w="285">
                  <a:moveTo>
                    <a:pt x="117" y="0"/>
                  </a:moveTo>
                  <a:lnTo>
                    <a:pt x="117" y="0"/>
                  </a:lnTo>
                  <a:cubicBezTo>
                    <a:pt x="100" y="34"/>
                    <a:pt x="100" y="67"/>
                    <a:pt x="100" y="101"/>
                  </a:cubicBezTo>
                  <a:cubicBezTo>
                    <a:pt x="84" y="184"/>
                    <a:pt x="67" y="284"/>
                    <a:pt x="67" y="418"/>
                  </a:cubicBezTo>
                  <a:cubicBezTo>
                    <a:pt x="0" y="1086"/>
                    <a:pt x="50" y="1771"/>
                    <a:pt x="184" y="2423"/>
                  </a:cubicBezTo>
                  <a:cubicBezTo>
                    <a:pt x="201" y="2557"/>
                    <a:pt x="234" y="2657"/>
                    <a:pt x="251" y="2724"/>
                  </a:cubicBezTo>
                  <a:cubicBezTo>
                    <a:pt x="267" y="2757"/>
                    <a:pt x="267" y="2791"/>
                    <a:pt x="284" y="2824"/>
                  </a:cubicBezTo>
                  <a:cubicBezTo>
                    <a:pt x="284" y="2690"/>
                    <a:pt x="251" y="2557"/>
                    <a:pt x="234" y="2423"/>
                  </a:cubicBezTo>
                  <a:cubicBezTo>
                    <a:pt x="184" y="2172"/>
                    <a:pt x="134" y="1805"/>
                    <a:pt x="117" y="1420"/>
                  </a:cubicBezTo>
                  <a:cubicBezTo>
                    <a:pt x="100" y="1036"/>
                    <a:pt x="100" y="669"/>
                    <a:pt x="100" y="418"/>
                  </a:cubicBezTo>
                  <a:cubicBezTo>
                    <a:pt x="117" y="284"/>
                    <a:pt x="117" y="134"/>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g8a0f895a1a_1_24"/>
            <p:cNvSpPr/>
            <p:nvPr/>
          </p:nvSpPr>
          <p:spPr>
            <a:xfrm>
              <a:off x="4999348" y="2402594"/>
              <a:ext cx="12564" cy="11891"/>
            </a:xfrm>
            <a:custGeom>
              <a:rect b="b" l="l" r="r" t="t"/>
              <a:pathLst>
                <a:path extrusionOk="0" h="371" w="392">
                  <a:moveTo>
                    <a:pt x="184" y="1"/>
                  </a:moveTo>
                  <a:cubicBezTo>
                    <a:pt x="133" y="1"/>
                    <a:pt x="106" y="28"/>
                    <a:pt x="117" y="39"/>
                  </a:cubicBezTo>
                  <a:cubicBezTo>
                    <a:pt x="117" y="39"/>
                    <a:pt x="130" y="35"/>
                    <a:pt x="151" y="35"/>
                  </a:cubicBezTo>
                  <a:cubicBezTo>
                    <a:pt x="171" y="35"/>
                    <a:pt x="201" y="39"/>
                    <a:pt x="234" y="56"/>
                  </a:cubicBezTo>
                  <a:cubicBezTo>
                    <a:pt x="284" y="89"/>
                    <a:pt x="301" y="123"/>
                    <a:pt x="318" y="156"/>
                  </a:cubicBezTo>
                  <a:cubicBezTo>
                    <a:pt x="318" y="246"/>
                    <a:pt x="248" y="307"/>
                    <a:pt x="170" y="307"/>
                  </a:cubicBezTo>
                  <a:cubicBezTo>
                    <a:pt x="147" y="307"/>
                    <a:pt x="123" y="301"/>
                    <a:pt x="100" y="290"/>
                  </a:cubicBezTo>
                  <a:cubicBezTo>
                    <a:pt x="67" y="256"/>
                    <a:pt x="50" y="206"/>
                    <a:pt x="50" y="173"/>
                  </a:cubicBezTo>
                  <a:cubicBezTo>
                    <a:pt x="50" y="89"/>
                    <a:pt x="100" y="56"/>
                    <a:pt x="100" y="39"/>
                  </a:cubicBezTo>
                  <a:lnTo>
                    <a:pt x="100" y="39"/>
                  </a:lnTo>
                  <a:cubicBezTo>
                    <a:pt x="100" y="39"/>
                    <a:pt x="17" y="56"/>
                    <a:pt x="0" y="173"/>
                  </a:cubicBezTo>
                  <a:cubicBezTo>
                    <a:pt x="0" y="223"/>
                    <a:pt x="17" y="290"/>
                    <a:pt x="67" y="323"/>
                  </a:cubicBezTo>
                  <a:cubicBezTo>
                    <a:pt x="105" y="356"/>
                    <a:pt x="147" y="371"/>
                    <a:pt x="189" y="371"/>
                  </a:cubicBezTo>
                  <a:cubicBezTo>
                    <a:pt x="295" y="371"/>
                    <a:pt x="392" y="276"/>
                    <a:pt x="368" y="156"/>
                  </a:cubicBezTo>
                  <a:cubicBezTo>
                    <a:pt x="368" y="89"/>
                    <a:pt x="318" y="39"/>
                    <a:pt x="268" y="23"/>
                  </a:cubicBezTo>
                  <a:cubicBezTo>
                    <a:pt x="236" y="7"/>
                    <a:pt x="207"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8a0f895a1a_1_24"/>
            <p:cNvSpPr/>
            <p:nvPr/>
          </p:nvSpPr>
          <p:spPr>
            <a:xfrm>
              <a:off x="4788363" y="2494322"/>
              <a:ext cx="263483" cy="32178"/>
            </a:xfrm>
            <a:custGeom>
              <a:rect b="b" l="l" r="r" t="t"/>
              <a:pathLst>
                <a:path extrusionOk="0" h="1004" w="8221">
                  <a:moveTo>
                    <a:pt x="7870" y="1"/>
                  </a:moveTo>
                  <a:cubicBezTo>
                    <a:pt x="7569" y="1"/>
                    <a:pt x="7268" y="18"/>
                    <a:pt x="6968" y="68"/>
                  </a:cubicBezTo>
                  <a:cubicBezTo>
                    <a:pt x="6516" y="135"/>
                    <a:pt x="6065" y="218"/>
                    <a:pt x="5631" y="335"/>
                  </a:cubicBezTo>
                  <a:cubicBezTo>
                    <a:pt x="5146" y="469"/>
                    <a:pt x="4595" y="619"/>
                    <a:pt x="4027" y="753"/>
                  </a:cubicBezTo>
                  <a:cubicBezTo>
                    <a:pt x="3492" y="870"/>
                    <a:pt x="2941" y="937"/>
                    <a:pt x="2389" y="937"/>
                  </a:cubicBezTo>
                  <a:cubicBezTo>
                    <a:pt x="1938" y="920"/>
                    <a:pt x="1487" y="853"/>
                    <a:pt x="1069" y="703"/>
                  </a:cubicBezTo>
                  <a:cubicBezTo>
                    <a:pt x="785" y="586"/>
                    <a:pt x="501" y="452"/>
                    <a:pt x="267" y="268"/>
                  </a:cubicBezTo>
                  <a:cubicBezTo>
                    <a:pt x="115" y="146"/>
                    <a:pt x="32" y="66"/>
                    <a:pt x="6" y="66"/>
                  </a:cubicBezTo>
                  <a:cubicBezTo>
                    <a:pt x="3" y="66"/>
                    <a:pt x="1" y="66"/>
                    <a:pt x="0" y="68"/>
                  </a:cubicBezTo>
                  <a:cubicBezTo>
                    <a:pt x="17" y="85"/>
                    <a:pt x="33" y="101"/>
                    <a:pt x="67" y="118"/>
                  </a:cubicBezTo>
                  <a:cubicBezTo>
                    <a:pt x="117" y="185"/>
                    <a:pt x="184" y="235"/>
                    <a:pt x="251" y="285"/>
                  </a:cubicBezTo>
                  <a:cubicBezTo>
                    <a:pt x="485" y="486"/>
                    <a:pt x="752" y="636"/>
                    <a:pt x="1053" y="736"/>
                  </a:cubicBezTo>
                  <a:cubicBezTo>
                    <a:pt x="1470" y="903"/>
                    <a:pt x="1922" y="987"/>
                    <a:pt x="2389" y="1004"/>
                  </a:cubicBezTo>
                  <a:cubicBezTo>
                    <a:pt x="2941" y="1004"/>
                    <a:pt x="3492" y="937"/>
                    <a:pt x="4044" y="820"/>
                  </a:cubicBezTo>
                  <a:cubicBezTo>
                    <a:pt x="4612" y="686"/>
                    <a:pt x="5163" y="536"/>
                    <a:pt x="5648" y="402"/>
                  </a:cubicBezTo>
                  <a:cubicBezTo>
                    <a:pt x="6082" y="285"/>
                    <a:pt x="6533" y="185"/>
                    <a:pt x="6968" y="118"/>
                  </a:cubicBezTo>
                  <a:cubicBezTo>
                    <a:pt x="7268" y="68"/>
                    <a:pt x="7569" y="34"/>
                    <a:pt x="7887" y="18"/>
                  </a:cubicBezTo>
                  <a:lnTo>
                    <a:pt x="8120" y="18"/>
                  </a:lnTo>
                  <a:cubicBezTo>
                    <a:pt x="8137" y="26"/>
                    <a:pt x="8154" y="30"/>
                    <a:pt x="8171" y="30"/>
                  </a:cubicBezTo>
                  <a:cubicBezTo>
                    <a:pt x="8187" y="30"/>
                    <a:pt x="8204" y="26"/>
                    <a:pt x="8221" y="18"/>
                  </a:cubicBezTo>
                  <a:cubicBezTo>
                    <a:pt x="8187" y="18"/>
                    <a:pt x="8154" y="18"/>
                    <a:pt x="81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g8a0f895a1a_1_24"/>
            <p:cNvSpPr/>
            <p:nvPr/>
          </p:nvSpPr>
          <p:spPr>
            <a:xfrm>
              <a:off x="5032007" y="1702943"/>
              <a:ext cx="253868" cy="401939"/>
            </a:xfrm>
            <a:custGeom>
              <a:rect b="b" l="l" r="r" t="t"/>
              <a:pathLst>
                <a:path extrusionOk="0" h="12541" w="7921">
                  <a:moveTo>
                    <a:pt x="5020" y="1"/>
                  </a:moveTo>
                  <a:cubicBezTo>
                    <a:pt x="3829" y="1"/>
                    <a:pt x="2643" y="389"/>
                    <a:pt x="1655" y="1151"/>
                  </a:cubicBezTo>
                  <a:lnTo>
                    <a:pt x="168" y="10290"/>
                  </a:lnTo>
                  <a:cubicBezTo>
                    <a:pt x="0" y="11343"/>
                    <a:pt x="769" y="12329"/>
                    <a:pt x="1905" y="12512"/>
                  </a:cubicBezTo>
                  <a:cubicBezTo>
                    <a:pt x="2024" y="12531"/>
                    <a:pt x="2143" y="12541"/>
                    <a:pt x="2260" y="12541"/>
                  </a:cubicBezTo>
                  <a:cubicBezTo>
                    <a:pt x="3273" y="12541"/>
                    <a:pt x="4163" y="11851"/>
                    <a:pt x="4328" y="10892"/>
                  </a:cubicBezTo>
                  <a:cubicBezTo>
                    <a:pt x="4528" y="9772"/>
                    <a:pt x="4762" y="8603"/>
                    <a:pt x="4762" y="8603"/>
                  </a:cubicBezTo>
                  <a:cubicBezTo>
                    <a:pt x="4762" y="8603"/>
                    <a:pt x="4763" y="8603"/>
                    <a:pt x="4764" y="8603"/>
                  </a:cubicBezTo>
                  <a:cubicBezTo>
                    <a:pt x="4815" y="8603"/>
                    <a:pt x="6261" y="8587"/>
                    <a:pt x="6884" y="6781"/>
                  </a:cubicBezTo>
                  <a:cubicBezTo>
                    <a:pt x="7486" y="5027"/>
                    <a:pt x="7920" y="833"/>
                    <a:pt x="7920" y="833"/>
                  </a:cubicBezTo>
                  <a:cubicBezTo>
                    <a:pt x="7027" y="276"/>
                    <a:pt x="6022" y="1"/>
                    <a:pt x="502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g8a0f895a1a_1_24"/>
            <p:cNvSpPr/>
            <p:nvPr/>
          </p:nvSpPr>
          <p:spPr>
            <a:xfrm>
              <a:off x="5234435" y="1822073"/>
              <a:ext cx="16634" cy="14775"/>
            </a:xfrm>
            <a:custGeom>
              <a:rect b="b" l="l" r="r" t="t"/>
              <a:pathLst>
                <a:path extrusionOk="0" h="461" w="519">
                  <a:moveTo>
                    <a:pt x="233" y="0"/>
                  </a:moveTo>
                  <a:cubicBezTo>
                    <a:pt x="122" y="0"/>
                    <a:pt x="32" y="91"/>
                    <a:pt x="17" y="207"/>
                  </a:cubicBezTo>
                  <a:cubicBezTo>
                    <a:pt x="0" y="341"/>
                    <a:pt x="84" y="458"/>
                    <a:pt x="218" y="458"/>
                  </a:cubicBezTo>
                  <a:cubicBezTo>
                    <a:pt x="229" y="459"/>
                    <a:pt x="240" y="460"/>
                    <a:pt x="252" y="460"/>
                  </a:cubicBezTo>
                  <a:cubicBezTo>
                    <a:pt x="373" y="460"/>
                    <a:pt x="486" y="380"/>
                    <a:pt x="502" y="257"/>
                  </a:cubicBezTo>
                  <a:cubicBezTo>
                    <a:pt x="518" y="124"/>
                    <a:pt x="418" y="7"/>
                    <a:pt x="284" y="7"/>
                  </a:cubicBezTo>
                  <a:cubicBezTo>
                    <a:pt x="267" y="2"/>
                    <a:pt x="249" y="0"/>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g8a0f895a1a_1_24"/>
            <p:cNvSpPr/>
            <p:nvPr/>
          </p:nvSpPr>
          <p:spPr>
            <a:xfrm>
              <a:off x="5233890" y="1812746"/>
              <a:ext cx="31089" cy="11314"/>
            </a:xfrm>
            <a:custGeom>
              <a:rect b="b" l="l" r="r" t="t"/>
              <a:pathLst>
                <a:path extrusionOk="0" h="353" w="970">
                  <a:moveTo>
                    <a:pt x="420" y="0"/>
                  </a:moveTo>
                  <a:cubicBezTo>
                    <a:pt x="320" y="0"/>
                    <a:pt x="219" y="28"/>
                    <a:pt x="134" y="64"/>
                  </a:cubicBezTo>
                  <a:cubicBezTo>
                    <a:pt x="34" y="114"/>
                    <a:pt x="1" y="164"/>
                    <a:pt x="1" y="181"/>
                  </a:cubicBezTo>
                  <a:cubicBezTo>
                    <a:pt x="6" y="186"/>
                    <a:pt x="14" y="188"/>
                    <a:pt x="26" y="188"/>
                  </a:cubicBezTo>
                  <a:cubicBezTo>
                    <a:pt x="78" y="188"/>
                    <a:pt x="194" y="150"/>
                    <a:pt x="345" y="150"/>
                  </a:cubicBezTo>
                  <a:cubicBezTo>
                    <a:pt x="394" y="150"/>
                    <a:pt x="446" y="154"/>
                    <a:pt x="502" y="164"/>
                  </a:cubicBezTo>
                  <a:cubicBezTo>
                    <a:pt x="745" y="210"/>
                    <a:pt x="892" y="352"/>
                    <a:pt x="941" y="352"/>
                  </a:cubicBezTo>
                  <a:cubicBezTo>
                    <a:pt x="946" y="352"/>
                    <a:pt x="950" y="351"/>
                    <a:pt x="953" y="348"/>
                  </a:cubicBezTo>
                  <a:cubicBezTo>
                    <a:pt x="970" y="331"/>
                    <a:pt x="953" y="281"/>
                    <a:pt x="886" y="198"/>
                  </a:cubicBezTo>
                  <a:cubicBezTo>
                    <a:pt x="786" y="97"/>
                    <a:pt x="669" y="30"/>
                    <a:pt x="535" y="14"/>
                  </a:cubicBezTo>
                  <a:cubicBezTo>
                    <a:pt x="498" y="4"/>
                    <a:pt x="459" y="0"/>
                    <a:pt x="4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g8a0f895a1a_1_24"/>
            <p:cNvSpPr/>
            <p:nvPr/>
          </p:nvSpPr>
          <p:spPr>
            <a:xfrm>
              <a:off x="5148733" y="1808291"/>
              <a:ext cx="16634" cy="15160"/>
            </a:xfrm>
            <a:custGeom>
              <a:rect b="b" l="l" r="r" t="t"/>
              <a:pathLst>
                <a:path extrusionOk="0" h="473" w="519">
                  <a:moveTo>
                    <a:pt x="251" y="0"/>
                  </a:moveTo>
                  <a:cubicBezTo>
                    <a:pt x="132" y="0"/>
                    <a:pt x="33" y="81"/>
                    <a:pt x="18" y="203"/>
                  </a:cubicBezTo>
                  <a:cubicBezTo>
                    <a:pt x="1" y="337"/>
                    <a:pt x="101" y="454"/>
                    <a:pt x="218" y="470"/>
                  </a:cubicBezTo>
                  <a:cubicBezTo>
                    <a:pt x="230" y="472"/>
                    <a:pt x="241" y="472"/>
                    <a:pt x="252" y="472"/>
                  </a:cubicBezTo>
                  <a:cubicBezTo>
                    <a:pt x="374" y="472"/>
                    <a:pt x="487" y="392"/>
                    <a:pt x="502" y="270"/>
                  </a:cubicBezTo>
                  <a:cubicBezTo>
                    <a:pt x="519" y="136"/>
                    <a:pt x="419" y="19"/>
                    <a:pt x="285" y="2"/>
                  </a:cubicBezTo>
                  <a:cubicBezTo>
                    <a:pt x="274" y="1"/>
                    <a:pt x="262" y="0"/>
                    <a:pt x="2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g8a0f895a1a_1_24"/>
            <p:cNvSpPr/>
            <p:nvPr/>
          </p:nvSpPr>
          <p:spPr>
            <a:xfrm>
              <a:off x="5146073" y="1800439"/>
              <a:ext cx="31633" cy="11314"/>
            </a:xfrm>
            <a:custGeom>
              <a:rect b="b" l="l" r="r" t="t"/>
              <a:pathLst>
                <a:path extrusionOk="0" h="353" w="987">
                  <a:moveTo>
                    <a:pt x="423" y="0"/>
                  </a:moveTo>
                  <a:cubicBezTo>
                    <a:pt x="327" y="0"/>
                    <a:pt x="230" y="27"/>
                    <a:pt x="134" y="64"/>
                  </a:cubicBezTo>
                  <a:cubicBezTo>
                    <a:pt x="34" y="114"/>
                    <a:pt x="0" y="164"/>
                    <a:pt x="17" y="181"/>
                  </a:cubicBezTo>
                  <a:cubicBezTo>
                    <a:pt x="20" y="186"/>
                    <a:pt x="26" y="188"/>
                    <a:pt x="37" y="188"/>
                  </a:cubicBezTo>
                  <a:cubicBezTo>
                    <a:pt x="84" y="188"/>
                    <a:pt x="204" y="150"/>
                    <a:pt x="352" y="150"/>
                  </a:cubicBezTo>
                  <a:cubicBezTo>
                    <a:pt x="399" y="150"/>
                    <a:pt x="450" y="153"/>
                    <a:pt x="502" y="164"/>
                  </a:cubicBezTo>
                  <a:cubicBezTo>
                    <a:pt x="745" y="209"/>
                    <a:pt x="905" y="352"/>
                    <a:pt x="957" y="352"/>
                  </a:cubicBezTo>
                  <a:cubicBezTo>
                    <a:pt x="962" y="352"/>
                    <a:pt x="966" y="351"/>
                    <a:pt x="969" y="348"/>
                  </a:cubicBezTo>
                  <a:cubicBezTo>
                    <a:pt x="986" y="331"/>
                    <a:pt x="969" y="281"/>
                    <a:pt x="886" y="197"/>
                  </a:cubicBezTo>
                  <a:cubicBezTo>
                    <a:pt x="802" y="97"/>
                    <a:pt x="669" y="30"/>
                    <a:pt x="535" y="13"/>
                  </a:cubicBezTo>
                  <a:cubicBezTo>
                    <a:pt x="498" y="4"/>
                    <a:pt x="460" y="0"/>
                    <a:pt x="4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g8a0f895a1a_1_24"/>
            <p:cNvSpPr/>
            <p:nvPr/>
          </p:nvSpPr>
          <p:spPr>
            <a:xfrm>
              <a:off x="5196392" y="1808900"/>
              <a:ext cx="22531" cy="72721"/>
            </a:xfrm>
            <a:custGeom>
              <a:rect b="b" l="l" r="r" t="t"/>
              <a:pathLst>
                <a:path extrusionOk="0" h="2269" w="703">
                  <a:moveTo>
                    <a:pt x="268" y="0"/>
                  </a:moveTo>
                  <a:lnTo>
                    <a:pt x="268" y="0"/>
                  </a:lnTo>
                  <a:cubicBezTo>
                    <a:pt x="285" y="468"/>
                    <a:pt x="369" y="936"/>
                    <a:pt x="469" y="1387"/>
                  </a:cubicBezTo>
                  <a:cubicBezTo>
                    <a:pt x="502" y="1587"/>
                    <a:pt x="536" y="1771"/>
                    <a:pt x="569" y="1938"/>
                  </a:cubicBezTo>
                  <a:cubicBezTo>
                    <a:pt x="603" y="2005"/>
                    <a:pt x="603" y="2072"/>
                    <a:pt x="586" y="2139"/>
                  </a:cubicBezTo>
                  <a:cubicBezTo>
                    <a:pt x="569" y="2189"/>
                    <a:pt x="502" y="2189"/>
                    <a:pt x="435" y="2189"/>
                  </a:cubicBezTo>
                  <a:cubicBezTo>
                    <a:pt x="372" y="2175"/>
                    <a:pt x="311" y="2170"/>
                    <a:pt x="251" y="2170"/>
                  </a:cubicBezTo>
                  <a:cubicBezTo>
                    <a:pt x="169" y="2170"/>
                    <a:pt x="88" y="2179"/>
                    <a:pt x="1" y="2189"/>
                  </a:cubicBezTo>
                  <a:cubicBezTo>
                    <a:pt x="135" y="2222"/>
                    <a:pt x="285" y="2256"/>
                    <a:pt x="435" y="2256"/>
                  </a:cubicBezTo>
                  <a:cubicBezTo>
                    <a:pt x="452" y="2264"/>
                    <a:pt x="469" y="2268"/>
                    <a:pt x="486" y="2268"/>
                  </a:cubicBezTo>
                  <a:cubicBezTo>
                    <a:pt x="502" y="2268"/>
                    <a:pt x="519" y="2264"/>
                    <a:pt x="536" y="2256"/>
                  </a:cubicBezTo>
                  <a:cubicBezTo>
                    <a:pt x="603" y="2256"/>
                    <a:pt x="636" y="2222"/>
                    <a:pt x="669" y="2189"/>
                  </a:cubicBezTo>
                  <a:cubicBezTo>
                    <a:pt x="703" y="2105"/>
                    <a:pt x="703" y="2005"/>
                    <a:pt x="686" y="1922"/>
                  </a:cubicBezTo>
                  <a:cubicBezTo>
                    <a:pt x="653" y="1738"/>
                    <a:pt x="619" y="1571"/>
                    <a:pt x="586" y="1370"/>
                  </a:cubicBezTo>
                  <a:cubicBezTo>
                    <a:pt x="519" y="902"/>
                    <a:pt x="402" y="451"/>
                    <a:pt x="2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g8a0f895a1a_1_24"/>
            <p:cNvSpPr/>
            <p:nvPr/>
          </p:nvSpPr>
          <p:spPr>
            <a:xfrm>
              <a:off x="5107517" y="1942773"/>
              <a:ext cx="77144" cy="49838"/>
            </a:xfrm>
            <a:custGeom>
              <a:rect b="b" l="l" r="r" t="t"/>
              <a:pathLst>
                <a:path extrusionOk="0" h="1555" w="2407">
                  <a:moveTo>
                    <a:pt x="0" y="0"/>
                  </a:moveTo>
                  <a:cubicBezTo>
                    <a:pt x="0" y="0"/>
                    <a:pt x="385" y="1404"/>
                    <a:pt x="2306" y="1554"/>
                  </a:cubicBezTo>
                  <a:lnTo>
                    <a:pt x="2406" y="1120"/>
                  </a:lnTo>
                  <a:cubicBezTo>
                    <a:pt x="1521" y="969"/>
                    <a:pt x="685" y="585"/>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8a0f895a1a_1_24"/>
            <p:cNvSpPr/>
            <p:nvPr/>
          </p:nvSpPr>
          <p:spPr>
            <a:xfrm>
              <a:off x="5162675" y="1890275"/>
              <a:ext cx="27339" cy="18365"/>
            </a:xfrm>
            <a:custGeom>
              <a:rect b="b" l="l" r="r" t="t"/>
              <a:pathLst>
                <a:path extrusionOk="0" h="573" w="853">
                  <a:moveTo>
                    <a:pt x="435" y="1"/>
                  </a:moveTo>
                  <a:cubicBezTo>
                    <a:pt x="318" y="1"/>
                    <a:pt x="201" y="34"/>
                    <a:pt x="117" y="118"/>
                  </a:cubicBezTo>
                  <a:cubicBezTo>
                    <a:pt x="34" y="185"/>
                    <a:pt x="0" y="302"/>
                    <a:pt x="34" y="418"/>
                  </a:cubicBezTo>
                  <a:cubicBezTo>
                    <a:pt x="107" y="521"/>
                    <a:pt x="206" y="572"/>
                    <a:pt x="319" y="572"/>
                  </a:cubicBezTo>
                  <a:cubicBezTo>
                    <a:pt x="335" y="572"/>
                    <a:pt x="351" y="571"/>
                    <a:pt x="368" y="569"/>
                  </a:cubicBezTo>
                  <a:cubicBezTo>
                    <a:pt x="502" y="535"/>
                    <a:pt x="619" y="502"/>
                    <a:pt x="736" y="418"/>
                  </a:cubicBezTo>
                  <a:cubicBezTo>
                    <a:pt x="769" y="402"/>
                    <a:pt x="802" y="385"/>
                    <a:pt x="819" y="352"/>
                  </a:cubicBezTo>
                  <a:cubicBezTo>
                    <a:pt x="852" y="335"/>
                    <a:pt x="852" y="302"/>
                    <a:pt x="836" y="268"/>
                  </a:cubicBezTo>
                  <a:lnTo>
                    <a:pt x="836" y="251"/>
                  </a:lnTo>
                  <a:cubicBezTo>
                    <a:pt x="752" y="101"/>
                    <a:pt x="602" y="17"/>
                    <a:pt x="435"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g8a0f895a1a_1_24"/>
            <p:cNvSpPr/>
            <p:nvPr/>
          </p:nvSpPr>
          <p:spPr>
            <a:xfrm>
              <a:off x="5168028" y="1880115"/>
              <a:ext cx="25736" cy="28012"/>
            </a:xfrm>
            <a:custGeom>
              <a:rect b="b" l="l" r="r" t="t"/>
              <a:pathLst>
                <a:path extrusionOk="0" h="874" w="803">
                  <a:moveTo>
                    <a:pt x="84" y="0"/>
                  </a:moveTo>
                  <a:cubicBezTo>
                    <a:pt x="67" y="0"/>
                    <a:pt x="17" y="67"/>
                    <a:pt x="17" y="184"/>
                  </a:cubicBezTo>
                  <a:cubicBezTo>
                    <a:pt x="0" y="351"/>
                    <a:pt x="51" y="502"/>
                    <a:pt x="168" y="635"/>
                  </a:cubicBezTo>
                  <a:cubicBezTo>
                    <a:pt x="268" y="752"/>
                    <a:pt x="418" y="836"/>
                    <a:pt x="585" y="869"/>
                  </a:cubicBezTo>
                  <a:cubicBezTo>
                    <a:pt x="611" y="872"/>
                    <a:pt x="634" y="874"/>
                    <a:pt x="655" y="874"/>
                  </a:cubicBezTo>
                  <a:cubicBezTo>
                    <a:pt x="742" y="874"/>
                    <a:pt x="786" y="849"/>
                    <a:pt x="786" y="836"/>
                  </a:cubicBezTo>
                  <a:cubicBezTo>
                    <a:pt x="802" y="802"/>
                    <a:pt x="485" y="786"/>
                    <a:pt x="284" y="535"/>
                  </a:cubicBezTo>
                  <a:cubicBezTo>
                    <a:pt x="84" y="301"/>
                    <a:pt x="134" y="17"/>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g8a0f895a1a_1_24"/>
            <p:cNvSpPr/>
            <p:nvPr/>
          </p:nvSpPr>
          <p:spPr>
            <a:xfrm>
              <a:off x="5125722" y="1664996"/>
              <a:ext cx="168166" cy="139193"/>
            </a:xfrm>
            <a:custGeom>
              <a:rect b="b" l="l" r="r" t="t"/>
              <a:pathLst>
                <a:path extrusionOk="0" h="4343" w="5247">
                  <a:moveTo>
                    <a:pt x="1883" y="0"/>
                  </a:moveTo>
                  <a:cubicBezTo>
                    <a:pt x="1673" y="0"/>
                    <a:pt x="1462" y="15"/>
                    <a:pt x="1254" y="46"/>
                  </a:cubicBezTo>
                  <a:cubicBezTo>
                    <a:pt x="686" y="163"/>
                    <a:pt x="168" y="480"/>
                    <a:pt x="0" y="948"/>
                  </a:cubicBezTo>
                  <a:lnTo>
                    <a:pt x="0" y="981"/>
                  </a:lnTo>
                  <a:cubicBezTo>
                    <a:pt x="502" y="2101"/>
                    <a:pt x="2139" y="3454"/>
                    <a:pt x="3392" y="3922"/>
                  </a:cubicBezTo>
                  <a:cubicBezTo>
                    <a:pt x="3292" y="3705"/>
                    <a:pt x="2574" y="3053"/>
                    <a:pt x="2457" y="2819"/>
                  </a:cubicBezTo>
                  <a:lnTo>
                    <a:pt x="2457" y="2819"/>
                  </a:lnTo>
                  <a:cubicBezTo>
                    <a:pt x="2975" y="3371"/>
                    <a:pt x="3710" y="4123"/>
                    <a:pt x="4478" y="4323"/>
                  </a:cubicBezTo>
                  <a:cubicBezTo>
                    <a:pt x="4536" y="4333"/>
                    <a:pt x="4589" y="4342"/>
                    <a:pt x="4642" y="4342"/>
                  </a:cubicBezTo>
                  <a:cubicBezTo>
                    <a:pt x="4681" y="4342"/>
                    <a:pt x="4720" y="4337"/>
                    <a:pt x="4762" y="4323"/>
                  </a:cubicBezTo>
                  <a:cubicBezTo>
                    <a:pt x="4863" y="4273"/>
                    <a:pt x="4929" y="4173"/>
                    <a:pt x="4946" y="4056"/>
                  </a:cubicBezTo>
                  <a:cubicBezTo>
                    <a:pt x="5097" y="3488"/>
                    <a:pt x="5197" y="2919"/>
                    <a:pt x="5214" y="2335"/>
                  </a:cubicBezTo>
                  <a:cubicBezTo>
                    <a:pt x="5247" y="1850"/>
                    <a:pt x="5080" y="1366"/>
                    <a:pt x="4762" y="998"/>
                  </a:cubicBezTo>
                  <a:cubicBezTo>
                    <a:pt x="4345" y="513"/>
                    <a:pt x="3643" y="280"/>
                    <a:pt x="2958" y="129"/>
                  </a:cubicBezTo>
                  <a:cubicBezTo>
                    <a:pt x="2609" y="45"/>
                    <a:pt x="2246" y="0"/>
                    <a:pt x="18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g8a0f895a1a_1_24"/>
            <p:cNvSpPr/>
            <p:nvPr/>
          </p:nvSpPr>
          <p:spPr>
            <a:xfrm>
              <a:off x="5029315" y="1668073"/>
              <a:ext cx="121085" cy="247426"/>
            </a:xfrm>
            <a:custGeom>
              <a:rect b="b" l="l" r="r" t="t"/>
              <a:pathLst>
                <a:path extrusionOk="0" h="7720" w="3778">
                  <a:moveTo>
                    <a:pt x="2778" y="1"/>
                  </a:moveTo>
                  <a:cubicBezTo>
                    <a:pt x="420" y="1"/>
                    <a:pt x="170" y="2915"/>
                    <a:pt x="51" y="3776"/>
                  </a:cubicBezTo>
                  <a:cubicBezTo>
                    <a:pt x="1" y="4210"/>
                    <a:pt x="1" y="4645"/>
                    <a:pt x="1" y="5079"/>
                  </a:cubicBezTo>
                  <a:cubicBezTo>
                    <a:pt x="1" y="6165"/>
                    <a:pt x="820" y="7719"/>
                    <a:pt x="820" y="7719"/>
                  </a:cubicBezTo>
                  <a:cubicBezTo>
                    <a:pt x="1989" y="6884"/>
                    <a:pt x="1989" y="4595"/>
                    <a:pt x="1989" y="4595"/>
                  </a:cubicBezTo>
                  <a:cubicBezTo>
                    <a:pt x="3677" y="3358"/>
                    <a:pt x="3426" y="1069"/>
                    <a:pt x="3426" y="1069"/>
                  </a:cubicBezTo>
                  <a:lnTo>
                    <a:pt x="3777" y="150"/>
                  </a:lnTo>
                  <a:cubicBezTo>
                    <a:pt x="3408" y="47"/>
                    <a:pt x="3076" y="1"/>
                    <a:pt x="277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g8a0f895a1a_1_24"/>
            <p:cNvSpPr/>
            <p:nvPr/>
          </p:nvSpPr>
          <p:spPr>
            <a:xfrm>
              <a:off x="5054506" y="1807843"/>
              <a:ext cx="40736" cy="59933"/>
            </a:xfrm>
            <a:custGeom>
              <a:rect b="b" l="l" r="r" t="t"/>
              <a:pathLst>
                <a:path extrusionOk="0" h="1870" w="1271">
                  <a:moveTo>
                    <a:pt x="862" y="0"/>
                  </a:moveTo>
                  <a:cubicBezTo>
                    <a:pt x="797" y="0"/>
                    <a:pt x="732" y="6"/>
                    <a:pt x="669" y="16"/>
                  </a:cubicBezTo>
                  <a:cubicBezTo>
                    <a:pt x="451" y="50"/>
                    <a:pt x="268" y="167"/>
                    <a:pt x="151" y="334"/>
                  </a:cubicBezTo>
                  <a:cubicBezTo>
                    <a:pt x="34" y="518"/>
                    <a:pt x="0" y="735"/>
                    <a:pt x="34" y="935"/>
                  </a:cubicBezTo>
                  <a:cubicBezTo>
                    <a:pt x="67" y="1136"/>
                    <a:pt x="167" y="1336"/>
                    <a:pt x="284" y="1503"/>
                  </a:cubicBezTo>
                  <a:cubicBezTo>
                    <a:pt x="368" y="1637"/>
                    <a:pt x="485" y="1737"/>
                    <a:pt x="618" y="1804"/>
                  </a:cubicBezTo>
                  <a:cubicBezTo>
                    <a:pt x="689" y="1848"/>
                    <a:pt x="764" y="1869"/>
                    <a:pt x="839" y="1869"/>
                  </a:cubicBezTo>
                  <a:cubicBezTo>
                    <a:pt x="906" y="1869"/>
                    <a:pt x="973" y="1852"/>
                    <a:pt x="1036" y="1821"/>
                  </a:cubicBezTo>
                  <a:lnTo>
                    <a:pt x="1270" y="83"/>
                  </a:lnTo>
                  <a:cubicBezTo>
                    <a:pt x="1144" y="26"/>
                    <a:pt x="1003" y="0"/>
                    <a:pt x="86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g8a0f895a1a_1_24"/>
            <p:cNvSpPr/>
            <p:nvPr/>
          </p:nvSpPr>
          <p:spPr>
            <a:xfrm>
              <a:off x="5068416" y="1816400"/>
              <a:ext cx="21986" cy="34710"/>
            </a:xfrm>
            <a:custGeom>
              <a:rect b="b" l="l" r="r" t="t"/>
              <a:pathLst>
                <a:path extrusionOk="0" h="1083" w="686">
                  <a:moveTo>
                    <a:pt x="452" y="0"/>
                  </a:moveTo>
                  <a:cubicBezTo>
                    <a:pt x="352" y="0"/>
                    <a:pt x="235" y="33"/>
                    <a:pt x="168" y="117"/>
                  </a:cubicBezTo>
                  <a:cubicBezTo>
                    <a:pt x="67" y="217"/>
                    <a:pt x="17" y="334"/>
                    <a:pt x="17" y="451"/>
                  </a:cubicBezTo>
                  <a:cubicBezTo>
                    <a:pt x="1" y="585"/>
                    <a:pt x="17" y="702"/>
                    <a:pt x="51" y="802"/>
                  </a:cubicBezTo>
                  <a:cubicBezTo>
                    <a:pt x="84" y="919"/>
                    <a:pt x="151" y="1003"/>
                    <a:pt x="251" y="1053"/>
                  </a:cubicBezTo>
                  <a:cubicBezTo>
                    <a:pt x="295" y="1075"/>
                    <a:pt x="336" y="1083"/>
                    <a:pt x="371" y="1083"/>
                  </a:cubicBezTo>
                  <a:cubicBezTo>
                    <a:pt x="471" y="1083"/>
                    <a:pt x="531" y="1019"/>
                    <a:pt x="519" y="1019"/>
                  </a:cubicBezTo>
                  <a:cubicBezTo>
                    <a:pt x="502" y="1003"/>
                    <a:pt x="418" y="1036"/>
                    <a:pt x="301" y="952"/>
                  </a:cubicBezTo>
                  <a:cubicBezTo>
                    <a:pt x="184" y="819"/>
                    <a:pt x="134" y="652"/>
                    <a:pt x="168" y="468"/>
                  </a:cubicBezTo>
                  <a:cubicBezTo>
                    <a:pt x="168" y="301"/>
                    <a:pt x="285" y="150"/>
                    <a:pt x="452" y="117"/>
                  </a:cubicBezTo>
                  <a:cubicBezTo>
                    <a:pt x="585" y="117"/>
                    <a:pt x="636" y="184"/>
                    <a:pt x="652" y="184"/>
                  </a:cubicBezTo>
                  <a:cubicBezTo>
                    <a:pt x="686" y="184"/>
                    <a:pt x="652" y="33"/>
                    <a:pt x="452"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g8a0f895a1a_1_24"/>
            <p:cNvSpPr/>
            <p:nvPr/>
          </p:nvSpPr>
          <p:spPr>
            <a:xfrm>
              <a:off x="4982747" y="1866174"/>
              <a:ext cx="102848" cy="345435"/>
            </a:xfrm>
            <a:custGeom>
              <a:rect b="b" l="l" r="r" t="t"/>
              <a:pathLst>
                <a:path extrusionOk="0" h="10778" w="3209">
                  <a:moveTo>
                    <a:pt x="3175" y="1"/>
                  </a:moveTo>
                  <a:lnTo>
                    <a:pt x="652" y="4262"/>
                  </a:lnTo>
                  <a:cubicBezTo>
                    <a:pt x="418" y="6434"/>
                    <a:pt x="201" y="8606"/>
                    <a:pt x="0" y="10778"/>
                  </a:cubicBezTo>
                  <a:lnTo>
                    <a:pt x="451" y="9742"/>
                  </a:lnTo>
                  <a:cubicBezTo>
                    <a:pt x="502" y="10043"/>
                    <a:pt x="535" y="10343"/>
                    <a:pt x="585" y="10644"/>
                  </a:cubicBezTo>
                  <a:cubicBezTo>
                    <a:pt x="1036" y="10711"/>
                    <a:pt x="1487" y="10744"/>
                    <a:pt x="1938" y="10744"/>
                  </a:cubicBezTo>
                  <a:cubicBezTo>
                    <a:pt x="2373" y="10728"/>
                    <a:pt x="2857" y="10527"/>
                    <a:pt x="3058" y="10126"/>
                  </a:cubicBezTo>
                  <a:cubicBezTo>
                    <a:pt x="3175" y="9859"/>
                    <a:pt x="3208" y="9558"/>
                    <a:pt x="3175" y="9257"/>
                  </a:cubicBezTo>
                  <a:cubicBezTo>
                    <a:pt x="3091" y="6166"/>
                    <a:pt x="2674" y="3042"/>
                    <a:pt x="31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sp>
        <p:nvSpPr>
          <p:cNvPr id="2460" name="Google Shape;2460;g8a0f895a1a_1_31"/>
          <p:cNvSpPr txBox="1"/>
          <p:nvPr>
            <p:ph type="title"/>
          </p:nvPr>
        </p:nvSpPr>
        <p:spPr>
          <a:xfrm>
            <a:off x="5344025" y="2009575"/>
            <a:ext cx="3602100" cy="75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100"/>
              <a:t>ANALYSIS</a:t>
            </a:r>
            <a:endParaRPr sz="4100"/>
          </a:p>
        </p:txBody>
      </p:sp>
      <p:pic>
        <p:nvPicPr>
          <p:cNvPr id="2461" name="Google Shape;2461;g8a0f895a1a_1_31"/>
          <p:cNvPicPr preferRelativeResize="0"/>
          <p:nvPr/>
        </p:nvPicPr>
        <p:blipFill rotWithShape="1">
          <a:blip r:embed="rId3">
            <a:alphaModFix/>
          </a:blip>
          <a:srcRect b="0" l="0" r="0" t="0"/>
          <a:stretch/>
        </p:blipFill>
        <p:spPr>
          <a:xfrm>
            <a:off x="258600" y="1255725"/>
            <a:ext cx="5085426" cy="2119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grpSp>
        <p:nvGrpSpPr>
          <p:cNvPr id="2466" name="Google Shape;2466;g8ac37fa1c7_1_0"/>
          <p:cNvGrpSpPr/>
          <p:nvPr/>
        </p:nvGrpSpPr>
        <p:grpSpPr>
          <a:xfrm>
            <a:off x="765532" y="1491508"/>
            <a:ext cx="6344201" cy="242262"/>
            <a:chOff x="1013157" y="1512733"/>
            <a:chExt cx="6344201" cy="242262"/>
          </a:xfrm>
        </p:grpSpPr>
        <p:sp>
          <p:nvSpPr>
            <p:cNvPr id="2467" name="Google Shape;2467;g8ac37fa1c7_1_0"/>
            <p:cNvSpPr/>
            <p:nvPr/>
          </p:nvSpPr>
          <p:spPr>
            <a:xfrm>
              <a:off x="1013157" y="1512733"/>
              <a:ext cx="6344201" cy="242074"/>
            </a:xfrm>
            <a:custGeom>
              <a:rect b="b" l="l" r="r" t="t"/>
              <a:pathLst>
                <a:path extrusionOk="0" h="7553" w="197947">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g8ac37fa1c7_1_0"/>
            <p:cNvSpPr/>
            <p:nvPr/>
          </p:nvSpPr>
          <p:spPr>
            <a:xfrm>
              <a:off x="5771140" y="1512921"/>
              <a:ext cx="1586219" cy="242074"/>
            </a:xfrm>
            <a:custGeom>
              <a:rect b="b" l="l" r="r" t="t"/>
              <a:pathLst>
                <a:path extrusionOk="0" h="7553" w="49492">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263238">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g8ac37fa1c7_1_0"/>
            <p:cNvSpPr/>
            <p:nvPr/>
          </p:nvSpPr>
          <p:spPr>
            <a:xfrm>
              <a:off x="1013157" y="1512921"/>
              <a:ext cx="1588879" cy="242074"/>
            </a:xfrm>
            <a:custGeom>
              <a:rect b="b" l="l" r="r" t="t"/>
              <a:pathLst>
                <a:path extrusionOk="0" h="7553" w="49575">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g8ac37fa1c7_1_0"/>
            <p:cNvSpPr/>
            <p:nvPr/>
          </p:nvSpPr>
          <p:spPr>
            <a:xfrm>
              <a:off x="2602004" y="1512921"/>
              <a:ext cx="1588879" cy="242074"/>
            </a:xfrm>
            <a:custGeom>
              <a:rect b="b" l="l" r="r" t="t"/>
              <a:pathLst>
                <a:path extrusionOk="0" h="7553" w="49575">
                  <a:moveTo>
                    <a:pt x="1" y="0"/>
                  </a:moveTo>
                  <a:lnTo>
                    <a:pt x="1" y="7552"/>
                  </a:lnTo>
                  <a:lnTo>
                    <a:pt x="49575" y="7552"/>
                  </a:lnTo>
                  <a:lnTo>
                    <a:pt x="49575" y="0"/>
                  </a:lnTo>
                  <a:close/>
                </a:path>
              </a:pathLst>
            </a:custGeom>
            <a:solidFill>
              <a:srgbClr val="FFFFFF">
                <a:alpha val="223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g8ac37fa1c7_1_0"/>
            <p:cNvSpPr/>
            <p:nvPr/>
          </p:nvSpPr>
          <p:spPr>
            <a:xfrm>
              <a:off x="4187646" y="1512921"/>
              <a:ext cx="1586219" cy="242074"/>
            </a:xfrm>
            <a:custGeom>
              <a:rect b="b" l="l" r="r" t="t"/>
              <a:pathLst>
                <a:path extrusionOk="0" h="7553" w="49492">
                  <a:moveTo>
                    <a:pt x="1" y="0"/>
                  </a:moveTo>
                  <a:lnTo>
                    <a:pt x="1" y="7552"/>
                  </a:lnTo>
                  <a:lnTo>
                    <a:pt x="49491" y="7552"/>
                  </a:lnTo>
                  <a:lnTo>
                    <a:pt x="4949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2" name="Google Shape;2472;g8ac37fa1c7_1_0"/>
          <p:cNvGrpSpPr/>
          <p:nvPr/>
        </p:nvGrpSpPr>
        <p:grpSpPr>
          <a:xfrm>
            <a:off x="6505089" y="1573530"/>
            <a:ext cx="1333440" cy="3222404"/>
            <a:chOff x="5507689" y="1443155"/>
            <a:chExt cx="1333440" cy="3222404"/>
          </a:xfrm>
        </p:grpSpPr>
        <p:sp>
          <p:nvSpPr>
            <p:cNvPr id="2473" name="Google Shape;2473;g8ac37fa1c7_1_0"/>
            <p:cNvSpPr/>
            <p:nvPr/>
          </p:nvSpPr>
          <p:spPr>
            <a:xfrm>
              <a:off x="5560155" y="1443155"/>
              <a:ext cx="413445" cy="353415"/>
            </a:xfrm>
            <a:custGeom>
              <a:rect b="b" l="l" r="r" t="t"/>
              <a:pathLst>
                <a:path extrusionOk="0" h="11027" w="12900">
                  <a:moveTo>
                    <a:pt x="7400" y="0"/>
                  </a:moveTo>
                  <a:cubicBezTo>
                    <a:pt x="7390" y="0"/>
                    <a:pt x="7379" y="0"/>
                    <a:pt x="7369" y="1"/>
                  </a:cubicBezTo>
                  <a:cubicBezTo>
                    <a:pt x="2457" y="1"/>
                    <a:pt x="1" y="5932"/>
                    <a:pt x="3476" y="9407"/>
                  </a:cubicBezTo>
                  <a:cubicBezTo>
                    <a:pt x="4530" y="10461"/>
                    <a:pt x="5945" y="11026"/>
                    <a:pt x="7389" y="11026"/>
                  </a:cubicBezTo>
                  <a:cubicBezTo>
                    <a:pt x="8096" y="11026"/>
                    <a:pt x="8810" y="10891"/>
                    <a:pt x="9491" y="10610"/>
                  </a:cubicBezTo>
                  <a:cubicBezTo>
                    <a:pt x="11546" y="9742"/>
                    <a:pt x="12883" y="7737"/>
                    <a:pt x="12900" y="5514"/>
                  </a:cubicBezTo>
                  <a:cubicBezTo>
                    <a:pt x="12900" y="2467"/>
                    <a:pt x="10443" y="0"/>
                    <a:pt x="74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g8ac37fa1c7_1_0"/>
            <p:cNvSpPr/>
            <p:nvPr/>
          </p:nvSpPr>
          <p:spPr>
            <a:xfrm>
              <a:off x="5605153" y="1443155"/>
              <a:ext cx="413445" cy="353415"/>
            </a:xfrm>
            <a:custGeom>
              <a:rect b="b" l="l" r="r" t="t"/>
              <a:pathLst>
                <a:path extrusionOk="0" h="11027" w="12900">
                  <a:moveTo>
                    <a:pt x="7369" y="1"/>
                  </a:moveTo>
                  <a:cubicBezTo>
                    <a:pt x="2456" y="1"/>
                    <a:pt x="0" y="5932"/>
                    <a:pt x="3476" y="9407"/>
                  </a:cubicBezTo>
                  <a:cubicBezTo>
                    <a:pt x="4530" y="10461"/>
                    <a:pt x="5945" y="11026"/>
                    <a:pt x="7388" y="11026"/>
                  </a:cubicBezTo>
                  <a:cubicBezTo>
                    <a:pt x="8095" y="11026"/>
                    <a:pt x="8809" y="10891"/>
                    <a:pt x="9491" y="10610"/>
                  </a:cubicBezTo>
                  <a:cubicBezTo>
                    <a:pt x="11546" y="9742"/>
                    <a:pt x="12899" y="7737"/>
                    <a:pt x="12899" y="5514"/>
                  </a:cubicBezTo>
                  <a:cubicBezTo>
                    <a:pt x="12899" y="2457"/>
                    <a:pt x="10426" y="1"/>
                    <a:pt x="736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g8ac37fa1c7_1_0"/>
            <p:cNvSpPr/>
            <p:nvPr/>
          </p:nvSpPr>
          <p:spPr>
            <a:xfrm>
              <a:off x="5674766" y="1463699"/>
              <a:ext cx="321333" cy="311879"/>
            </a:xfrm>
            <a:custGeom>
              <a:rect b="b" l="l" r="r" t="t"/>
              <a:pathLst>
                <a:path extrusionOk="0" h="9731" w="10026">
                  <a:moveTo>
                    <a:pt x="5218" y="1"/>
                  </a:moveTo>
                  <a:cubicBezTo>
                    <a:pt x="4649" y="1"/>
                    <a:pt x="4082" y="97"/>
                    <a:pt x="3543" y="295"/>
                  </a:cubicBezTo>
                  <a:cubicBezTo>
                    <a:pt x="3108" y="446"/>
                    <a:pt x="2690" y="663"/>
                    <a:pt x="2306" y="947"/>
                  </a:cubicBezTo>
                  <a:cubicBezTo>
                    <a:pt x="1905" y="1231"/>
                    <a:pt x="1554" y="1582"/>
                    <a:pt x="1270" y="1983"/>
                  </a:cubicBezTo>
                  <a:cubicBezTo>
                    <a:pt x="0" y="3687"/>
                    <a:pt x="0" y="6043"/>
                    <a:pt x="1270" y="7747"/>
                  </a:cubicBezTo>
                  <a:cubicBezTo>
                    <a:pt x="1554" y="8148"/>
                    <a:pt x="1905" y="8499"/>
                    <a:pt x="2306" y="8783"/>
                  </a:cubicBezTo>
                  <a:cubicBezTo>
                    <a:pt x="2690" y="9067"/>
                    <a:pt x="3108" y="9284"/>
                    <a:pt x="3543" y="9451"/>
                  </a:cubicBezTo>
                  <a:cubicBezTo>
                    <a:pt x="4078" y="9637"/>
                    <a:pt x="4642" y="9730"/>
                    <a:pt x="5206" y="9730"/>
                  </a:cubicBezTo>
                  <a:cubicBezTo>
                    <a:pt x="5505" y="9730"/>
                    <a:pt x="5804" y="9704"/>
                    <a:pt x="6099" y="9652"/>
                  </a:cubicBezTo>
                  <a:cubicBezTo>
                    <a:pt x="7469" y="9385"/>
                    <a:pt x="8655" y="8549"/>
                    <a:pt x="9374" y="7346"/>
                  </a:cubicBezTo>
                  <a:cubicBezTo>
                    <a:pt x="9608" y="6945"/>
                    <a:pt x="9792" y="6511"/>
                    <a:pt x="9892" y="6043"/>
                  </a:cubicBezTo>
                  <a:cubicBezTo>
                    <a:pt x="9925" y="5876"/>
                    <a:pt x="9959" y="5709"/>
                    <a:pt x="9975" y="5542"/>
                  </a:cubicBezTo>
                  <a:cubicBezTo>
                    <a:pt x="10009" y="5425"/>
                    <a:pt x="10009" y="5291"/>
                    <a:pt x="10009" y="5174"/>
                  </a:cubicBezTo>
                  <a:cubicBezTo>
                    <a:pt x="10009" y="5074"/>
                    <a:pt x="10009" y="5007"/>
                    <a:pt x="10009" y="4940"/>
                  </a:cubicBezTo>
                  <a:cubicBezTo>
                    <a:pt x="10025" y="4923"/>
                    <a:pt x="10025" y="4890"/>
                    <a:pt x="10009" y="4873"/>
                  </a:cubicBezTo>
                  <a:cubicBezTo>
                    <a:pt x="9992" y="5258"/>
                    <a:pt x="9925" y="5659"/>
                    <a:pt x="9842" y="6043"/>
                  </a:cubicBezTo>
                  <a:cubicBezTo>
                    <a:pt x="9725" y="6477"/>
                    <a:pt x="9541" y="6912"/>
                    <a:pt x="9307" y="7296"/>
                  </a:cubicBezTo>
                  <a:cubicBezTo>
                    <a:pt x="8417" y="8762"/>
                    <a:pt x="6851" y="9608"/>
                    <a:pt x="5221" y="9608"/>
                  </a:cubicBezTo>
                  <a:cubicBezTo>
                    <a:pt x="4678" y="9608"/>
                    <a:pt x="4127" y="9514"/>
                    <a:pt x="3593" y="9318"/>
                  </a:cubicBezTo>
                  <a:cubicBezTo>
                    <a:pt x="3158" y="9167"/>
                    <a:pt x="2757" y="8950"/>
                    <a:pt x="2390" y="8683"/>
                  </a:cubicBezTo>
                  <a:cubicBezTo>
                    <a:pt x="2206" y="8532"/>
                    <a:pt x="2022" y="8382"/>
                    <a:pt x="1855" y="8215"/>
                  </a:cubicBezTo>
                  <a:cubicBezTo>
                    <a:pt x="1688" y="8048"/>
                    <a:pt x="1538" y="7864"/>
                    <a:pt x="1387" y="7664"/>
                  </a:cubicBezTo>
                  <a:cubicBezTo>
                    <a:pt x="167" y="6009"/>
                    <a:pt x="167" y="3737"/>
                    <a:pt x="1387" y="2066"/>
                  </a:cubicBezTo>
                  <a:cubicBezTo>
                    <a:pt x="1671" y="1682"/>
                    <a:pt x="2005" y="1331"/>
                    <a:pt x="2390" y="1064"/>
                  </a:cubicBezTo>
                  <a:cubicBezTo>
                    <a:pt x="2757" y="780"/>
                    <a:pt x="3158" y="563"/>
                    <a:pt x="3593" y="412"/>
                  </a:cubicBezTo>
                  <a:cubicBezTo>
                    <a:pt x="4127" y="216"/>
                    <a:pt x="4678" y="122"/>
                    <a:pt x="5221" y="122"/>
                  </a:cubicBezTo>
                  <a:cubicBezTo>
                    <a:pt x="6851" y="122"/>
                    <a:pt x="8417" y="968"/>
                    <a:pt x="9307" y="2434"/>
                  </a:cubicBezTo>
                  <a:cubicBezTo>
                    <a:pt x="9541" y="2818"/>
                    <a:pt x="9725" y="3253"/>
                    <a:pt x="9842" y="3704"/>
                  </a:cubicBezTo>
                  <a:cubicBezTo>
                    <a:pt x="9925" y="4088"/>
                    <a:pt x="9992" y="4472"/>
                    <a:pt x="10009" y="4873"/>
                  </a:cubicBezTo>
                  <a:lnTo>
                    <a:pt x="10009" y="4857"/>
                  </a:lnTo>
                  <a:cubicBezTo>
                    <a:pt x="10025" y="4840"/>
                    <a:pt x="10025" y="4806"/>
                    <a:pt x="10009" y="4790"/>
                  </a:cubicBezTo>
                  <a:cubicBezTo>
                    <a:pt x="10009" y="4723"/>
                    <a:pt x="10009" y="4656"/>
                    <a:pt x="10009" y="4556"/>
                  </a:cubicBezTo>
                  <a:cubicBezTo>
                    <a:pt x="10009" y="4439"/>
                    <a:pt x="10009" y="4305"/>
                    <a:pt x="9975" y="4188"/>
                  </a:cubicBezTo>
                  <a:cubicBezTo>
                    <a:pt x="9959" y="4021"/>
                    <a:pt x="9925" y="3854"/>
                    <a:pt x="9892" y="3687"/>
                  </a:cubicBezTo>
                  <a:cubicBezTo>
                    <a:pt x="9775" y="3236"/>
                    <a:pt x="9608" y="2785"/>
                    <a:pt x="9374" y="2384"/>
                  </a:cubicBezTo>
                  <a:cubicBezTo>
                    <a:pt x="8655" y="1181"/>
                    <a:pt x="7469" y="345"/>
                    <a:pt x="6099" y="78"/>
                  </a:cubicBezTo>
                  <a:cubicBezTo>
                    <a:pt x="5808" y="27"/>
                    <a:pt x="5513" y="1"/>
                    <a:pt x="52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g8ac37fa1c7_1_0"/>
            <p:cNvSpPr/>
            <p:nvPr/>
          </p:nvSpPr>
          <p:spPr>
            <a:xfrm>
              <a:off x="5758288" y="1593085"/>
              <a:ext cx="40191" cy="60607"/>
            </a:xfrm>
            <a:custGeom>
              <a:rect b="b" l="l" r="r" t="t"/>
              <a:pathLst>
                <a:path extrusionOk="0" h="1891" w="1254">
                  <a:moveTo>
                    <a:pt x="1235" y="0"/>
                  </a:moveTo>
                  <a:cubicBezTo>
                    <a:pt x="1182" y="0"/>
                    <a:pt x="673" y="379"/>
                    <a:pt x="68" y="870"/>
                  </a:cubicBezTo>
                  <a:lnTo>
                    <a:pt x="1" y="920"/>
                  </a:lnTo>
                  <a:lnTo>
                    <a:pt x="68" y="987"/>
                  </a:lnTo>
                  <a:lnTo>
                    <a:pt x="84" y="987"/>
                  </a:lnTo>
                  <a:cubicBezTo>
                    <a:pt x="662" y="1501"/>
                    <a:pt x="1163" y="1891"/>
                    <a:pt x="1231" y="1891"/>
                  </a:cubicBezTo>
                  <a:cubicBezTo>
                    <a:pt x="1234" y="1891"/>
                    <a:pt x="1236" y="1890"/>
                    <a:pt x="1237" y="1889"/>
                  </a:cubicBezTo>
                  <a:cubicBezTo>
                    <a:pt x="1254" y="1856"/>
                    <a:pt x="812" y="1430"/>
                    <a:pt x="220" y="930"/>
                  </a:cubicBezTo>
                  <a:lnTo>
                    <a:pt x="220" y="930"/>
                  </a:lnTo>
                  <a:cubicBezTo>
                    <a:pt x="820" y="438"/>
                    <a:pt x="1253" y="33"/>
                    <a:pt x="1237" y="1"/>
                  </a:cubicBezTo>
                  <a:cubicBezTo>
                    <a:pt x="1237" y="1"/>
                    <a:pt x="1236" y="0"/>
                    <a:pt x="12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g8ac37fa1c7_1_0"/>
            <p:cNvSpPr/>
            <p:nvPr/>
          </p:nvSpPr>
          <p:spPr>
            <a:xfrm>
              <a:off x="5900237" y="1593085"/>
              <a:ext cx="40704" cy="60607"/>
            </a:xfrm>
            <a:custGeom>
              <a:rect b="b" l="l" r="r" t="t"/>
              <a:pathLst>
                <a:path extrusionOk="0" h="1891" w="1270">
                  <a:moveTo>
                    <a:pt x="35" y="0"/>
                  </a:moveTo>
                  <a:cubicBezTo>
                    <a:pt x="34" y="0"/>
                    <a:pt x="33" y="1"/>
                    <a:pt x="33" y="1"/>
                  </a:cubicBezTo>
                  <a:cubicBezTo>
                    <a:pt x="1" y="33"/>
                    <a:pt x="457" y="460"/>
                    <a:pt x="1035" y="975"/>
                  </a:cubicBezTo>
                  <a:lnTo>
                    <a:pt x="1035" y="975"/>
                  </a:lnTo>
                  <a:cubicBezTo>
                    <a:pt x="449" y="1452"/>
                    <a:pt x="1" y="1857"/>
                    <a:pt x="33" y="1889"/>
                  </a:cubicBezTo>
                  <a:cubicBezTo>
                    <a:pt x="34" y="1890"/>
                    <a:pt x="35" y="1891"/>
                    <a:pt x="38" y="1891"/>
                  </a:cubicBezTo>
                  <a:cubicBezTo>
                    <a:pt x="92" y="1891"/>
                    <a:pt x="594" y="1518"/>
                    <a:pt x="1203" y="1037"/>
                  </a:cubicBezTo>
                  <a:lnTo>
                    <a:pt x="1269" y="970"/>
                  </a:lnTo>
                  <a:lnTo>
                    <a:pt x="1203" y="920"/>
                  </a:lnTo>
                  <a:lnTo>
                    <a:pt x="1186" y="903"/>
                  </a:lnTo>
                  <a:cubicBezTo>
                    <a:pt x="580" y="396"/>
                    <a:pt x="71"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g8ac37fa1c7_1_0"/>
            <p:cNvSpPr/>
            <p:nvPr/>
          </p:nvSpPr>
          <p:spPr>
            <a:xfrm>
              <a:off x="5762038" y="1620424"/>
              <a:ext cx="170346" cy="4840"/>
            </a:xfrm>
            <a:custGeom>
              <a:rect b="b" l="l" r="r" t="t"/>
              <a:pathLst>
                <a:path extrusionOk="0" h="151" w="5315">
                  <a:moveTo>
                    <a:pt x="2657" y="0"/>
                  </a:moveTo>
                  <a:cubicBezTo>
                    <a:pt x="1187" y="0"/>
                    <a:pt x="1" y="33"/>
                    <a:pt x="1" y="67"/>
                  </a:cubicBezTo>
                  <a:cubicBezTo>
                    <a:pt x="1" y="117"/>
                    <a:pt x="1187" y="150"/>
                    <a:pt x="2657" y="150"/>
                  </a:cubicBezTo>
                  <a:cubicBezTo>
                    <a:pt x="4128" y="150"/>
                    <a:pt x="5314" y="117"/>
                    <a:pt x="5314" y="67"/>
                  </a:cubicBezTo>
                  <a:cubicBezTo>
                    <a:pt x="5314" y="33"/>
                    <a:pt x="4128" y="0"/>
                    <a:pt x="26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g8ac37fa1c7_1_0"/>
            <p:cNvSpPr/>
            <p:nvPr/>
          </p:nvSpPr>
          <p:spPr>
            <a:xfrm>
              <a:off x="5824183" y="2854766"/>
              <a:ext cx="858427" cy="1752750"/>
            </a:xfrm>
            <a:custGeom>
              <a:rect b="b" l="l" r="r" t="t"/>
              <a:pathLst>
                <a:path extrusionOk="0" h="54688" w="26784">
                  <a:moveTo>
                    <a:pt x="15054" y="0"/>
                  </a:moveTo>
                  <a:lnTo>
                    <a:pt x="1353" y="368"/>
                  </a:lnTo>
                  <a:cubicBezTo>
                    <a:pt x="284" y="2306"/>
                    <a:pt x="150" y="6934"/>
                    <a:pt x="150" y="6934"/>
                  </a:cubicBezTo>
                  <a:cubicBezTo>
                    <a:pt x="0" y="7502"/>
                    <a:pt x="2105" y="53635"/>
                    <a:pt x="2105" y="53635"/>
                  </a:cubicBezTo>
                  <a:lnTo>
                    <a:pt x="7786" y="53618"/>
                  </a:lnTo>
                  <a:lnTo>
                    <a:pt x="9340" y="9875"/>
                  </a:lnTo>
                  <a:lnTo>
                    <a:pt x="21587" y="54687"/>
                  </a:lnTo>
                  <a:lnTo>
                    <a:pt x="26784" y="54570"/>
                  </a:lnTo>
                  <a:lnTo>
                    <a:pt x="17611" y="7151"/>
                  </a:lnTo>
                  <a:lnTo>
                    <a:pt x="17628" y="7151"/>
                  </a:lnTo>
                  <a:cubicBezTo>
                    <a:pt x="17611" y="7085"/>
                    <a:pt x="17594" y="7018"/>
                    <a:pt x="17577" y="6951"/>
                  </a:cubicBezTo>
                  <a:lnTo>
                    <a:pt x="17577" y="6934"/>
                  </a:lnTo>
                  <a:cubicBezTo>
                    <a:pt x="16174" y="1370"/>
                    <a:pt x="15054" y="0"/>
                    <a:pt x="1505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g8ac37fa1c7_1_0"/>
            <p:cNvSpPr/>
            <p:nvPr/>
          </p:nvSpPr>
          <p:spPr>
            <a:xfrm>
              <a:off x="6019624" y="3123441"/>
              <a:ext cx="220119" cy="57081"/>
            </a:xfrm>
            <a:custGeom>
              <a:rect b="b" l="l" r="r" t="t"/>
              <a:pathLst>
                <a:path extrusionOk="0" h="1781" w="6868">
                  <a:moveTo>
                    <a:pt x="6848" y="0"/>
                  </a:moveTo>
                  <a:cubicBezTo>
                    <a:pt x="6661" y="0"/>
                    <a:pt x="5197" y="352"/>
                    <a:pt x="3409" y="807"/>
                  </a:cubicBezTo>
                  <a:cubicBezTo>
                    <a:pt x="1521" y="1308"/>
                    <a:pt x="1" y="1743"/>
                    <a:pt x="17" y="1776"/>
                  </a:cubicBezTo>
                  <a:cubicBezTo>
                    <a:pt x="17" y="1779"/>
                    <a:pt x="23" y="1781"/>
                    <a:pt x="35" y="1781"/>
                  </a:cubicBezTo>
                  <a:cubicBezTo>
                    <a:pt x="209" y="1781"/>
                    <a:pt x="1687" y="1429"/>
                    <a:pt x="3459" y="974"/>
                  </a:cubicBezTo>
                  <a:cubicBezTo>
                    <a:pt x="5347" y="489"/>
                    <a:pt x="6868" y="55"/>
                    <a:pt x="6868" y="5"/>
                  </a:cubicBezTo>
                  <a:cubicBezTo>
                    <a:pt x="6867" y="2"/>
                    <a:pt x="6860" y="0"/>
                    <a:pt x="68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g8ac37fa1c7_1_0"/>
            <p:cNvSpPr/>
            <p:nvPr/>
          </p:nvSpPr>
          <p:spPr>
            <a:xfrm>
              <a:off x="5879854" y="3032547"/>
              <a:ext cx="47178" cy="1559970"/>
            </a:xfrm>
            <a:custGeom>
              <a:rect b="b" l="l" r="r" t="t"/>
              <a:pathLst>
                <a:path extrusionOk="0" h="48673" w="1472">
                  <a:moveTo>
                    <a:pt x="34" y="0"/>
                  </a:moveTo>
                  <a:lnTo>
                    <a:pt x="34" y="0"/>
                  </a:lnTo>
                  <a:cubicBezTo>
                    <a:pt x="1" y="0"/>
                    <a:pt x="285" y="10894"/>
                    <a:pt x="669" y="24345"/>
                  </a:cubicBezTo>
                  <a:cubicBezTo>
                    <a:pt x="1053" y="37778"/>
                    <a:pt x="1404" y="48672"/>
                    <a:pt x="1438" y="48672"/>
                  </a:cubicBezTo>
                  <a:cubicBezTo>
                    <a:pt x="1471" y="48672"/>
                    <a:pt x="1204" y="37762"/>
                    <a:pt x="819" y="24328"/>
                  </a:cubicBezTo>
                  <a:cubicBezTo>
                    <a:pt x="418" y="10894"/>
                    <a:pt x="84" y="0"/>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g8ac37fa1c7_1_0"/>
            <p:cNvSpPr/>
            <p:nvPr/>
          </p:nvSpPr>
          <p:spPr>
            <a:xfrm>
              <a:off x="5969305" y="3030400"/>
              <a:ext cx="8045" cy="1535868"/>
            </a:xfrm>
            <a:custGeom>
              <a:rect b="b" l="l" r="r" t="t"/>
              <a:pathLst>
                <a:path extrusionOk="0" h="47921" w="251">
                  <a:moveTo>
                    <a:pt x="50" y="1"/>
                  </a:moveTo>
                  <a:cubicBezTo>
                    <a:pt x="0" y="1"/>
                    <a:pt x="17" y="10727"/>
                    <a:pt x="50" y="23961"/>
                  </a:cubicBezTo>
                  <a:cubicBezTo>
                    <a:pt x="97" y="36444"/>
                    <a:pt x="160" y="46697"/>
                    <a:pt x="209" y="47819"/>
                  </a:cubicBezTo>
                  <a:lnTo>
                    <a:pt x="209" y="47819"/>
                  </a:lnTo>
                  <a:cubicBezTo>
                    <a:pt x="251" y="46697"/>
                    <a:pt x="248" y="36444"/>
                    <a:pt x="201" y="23961"/>
                  </a:cubicBezTo>
                  <a:cubicBezTo>
                    <a:pt x="150" y="10727"/>
                    <a:pt x="84" y="1"/>
                    <a:pt x="50" y="1"/>
                  </a:cubicBezTo>
                  <a:close/>
                  <a:moveTo>
                    <a:pt x="209" y="47819"/>
                  </a:moveTo>
                  <a:lnTo>
                    <a:pt x="209" y="47819"/>
                  </a:lnTo>
                  <a:cubicBezTo>
                    <a:pt x="206" y="47886"/>
                    <a:pt x="203" y="47921"/>
                    <a:pt x="201" y="47921"/>
                  </a:cubicBezTo>
                  <a:lnTo>
                    <a:pt x="217" y="47921"/>
                  </a:lnTo>
                  <a:cubicBezTo>
                    <a:pt x="214" y="47921"/>
                    <a:pt x="212" y="47886"/>
                    <a:pt x="209" y="4781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g8ac37fa1c7_1_0"/>
            <p:cNvSpPr/>
            <p:nvPr/>
          </p:nvSpPr>
          <p:spPr>
            <a:xfrm>
              <a:off x="6025521" y="3009503"/>
              <a:ext cx="28941" cy="1556765"/>
            </a:xfrm>
            <a:custGeom>
              <a:rect b="b" l="l" r="r" t="t"/>
              <a:pathLst>
                <a:path extrusionOk="0" h="48573" w="903">
                  <a:moveTo>
                    <a:pt x="869" y="1"/>
                  </a:moveTo>
                  <a:cubicBezTo>
                    <a:pt x="819" y="1"/>
                    <a:pt x="602" y="10878"/>
                    <a:pt x="385" y="24295"/>
                  </a:cubicBezTo>
                  <a:cubicBezTo>
                    <a:pt x="151" y="37695"/>
                    <a:pt x="0" y="48573"/>
                    <a:pt x="51" y="48573"/>
                  </a:cubicBezTo>
                  <a:cubicBezTo>
                    <a:pt x="84" y="48573"/>
                    <a:pt x="301" y="37695"/>
                    <a:pt x="518" y="24295"/>
                  </a:cubicBezTo>
                  <a:cubicBezTo>
                    <a:pt x="752" y="10878"/>
                    <a:pt x="903" y="1"/>
                    <a:pt x="86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g8ac37fa1c7_1_0"/>
            <p:cNvSpPr/>
            <p:nvPr/>
          </p:nvSpPr>
          <p:spPr>
            <a:xfrm>
              <a:off x="6114428" y="3002548"/>
              <a:ext cx="10192" cy="168711"/>
            </a:xfrm>
            <a:custGeom>
              <a:rect b="b" l="l" r="r" t="t"/>
              <a:pathLst>
                <a:path extrusionOk="0" h="5264" w="318">
                  <a:moveTo>
                    <a:pt x="33" y="1"/>
                  </a:moveTo>
                  <a:cubicBezTo>
                    <a:pt x="0" y="1"/>
                    <a:pt x="17" y="1187"/>
                    <a:pt x="84" y="2624"/>
                  </a:cubicBezTo>
                  <a:cubicBezTo>
                    <a:pt x="150" y="4078"/>
                    <a:pt x="251" y="5264"/>
                    <a:pt x="284" y="5264"/>
                  </a:cubicBezTo>
                  <a:cubicBezTo>
                    <a:pt x="318" y="5264"/>
                    <a:pt x="301" y="4078"/>
                    <a:pt x="234" y="2624"/>
                  </a:cubicBezTo>
                  <a:cubicBezTo>
                    <a:pt x="167" y="1170"/>
                    <a:pt x="84" y="1"/>
                    <a:pt x="3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g8ac37fa1c7_1_0"/>
            <p:cNvSpPr/>
            <p:nvPr/>
          </p:nvSpPr>
          <p:spPr>
            <a:xfrm>
              <a:off x="6172791" y="3002548"/>
              <a:ext cx="386138" cy="1600128"/>
            </a:xfrm>
            <a:custGeom>
              <a:rect b="b" l="l" r="r" t="t"/>
              <a:pathLst>
                <a:path extrusionOk="0" h="49926" w="12048">
                  <a:moveTo>
                    <a:pt x="34" y="1"/>
                  </a:moveTo>
                  <a:cubicBezTo>
                    <a:pt x="34" y="1"/>
                    <a:pt x="34" y="1"/>
                    <a:pt x="34" y="1"/>
                  </a:cubicBezTo>
                  <a:cubicBezTo>
                    <a:pt x="0" y="1"/>
                    <a:pt x="2640" y="11195"/>
                    <a:pt x="5949" y="24980"/>
                  </a:cubicBezTo>
                  <a:cubicBezTo>
                    <a:pt x="9254" y="38754"/>
                    <a:pt x="11976" y="49926"/>
                    <a:pt x="12014" y="49926"/>
                  </a:cubicBezTo>
                  <a:cubicBezTo>
                    <a:pt x="12014" y="49926"/>
                    <a:pt x="12014" y="49926"/>
                    <a:pt x="12014" y="49926"/>
                  </a:cubicBezTo>
                  <a:cubicBezTo>
                    <a:pt x="12047" y="49909"/>
                    <a:pt x="9407" y="38731"/>
                    <a:pt x="6099" y="24947"/>
                  </a:cubicBezTo>
                  <a:cubicBezTo>
                    <a:pt x="2793" y="11172"/>
                    <a:pt x="71" y="1"/>
                    <a:pt x="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g8ac37fa1c7_1_0"/>
            <p:cNvSpPr/>
            <p:nvPr/>
          </p:nvSpPr>
          <p:spPr>
            <a:xfrm>
              <a:off x="6245063" y="2987036"/>
              <a:ext cx="366331" cy="1614583"/>
            </a:xfrm>
            <a:custGeom>
              <a:rect b="b" l="l" r="r" t="t"/>
              <a:pathLst>
                <a:path extrusionOk="0" h="50377" w="11430">
                  <a:moveTo>
                    <a:pt x="34" y="0"/>
                  </a:moveTo>
                  <a:cubicBezTo>
                    <a:pt x="1" y="17"/>
                    <a:pt x="2507" y="11295"/>
                    <a:pt x="5648" y="25197"/>
                  </a:cubicBezTo>
                  <a:cubicBezTo>
                    <a:pt x="8773" y="39115"/>
                    <a:pt x="11346" y="50376"/>
                    <a:pt x="11396" y="50376"/>
                  </a:cubicBezTo>
                  <a:lnTo>
                    <a:pt x="11396" y="50360"/>
                  </a:lnTo>
                  <a:cubicBezTo>
                    <a:pt x="11430" y="50360"/>
                    <a:pt x="8923" y="39081"/>
                    <a:pt x="5782" y="25163"/>
                  </a:cubicBezTo>
                  <a:cubicBezTo>
                    <a:pt x="2641" y="11262"/>
                    <a:pt x="85" y="0"/>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g8ac37fa1c7_1_0"/>
            <p:cNvSpPr/>
            <p:nvPr/>
          </p:nvSpPr>
          <p:spPr>
            <a:xfrm>
              <a:off x="6326470" y="2987036"/>
              <a:ext cx="318128" cy="1605481"/>
            </a:xfrm>
            <a:custGeom>
              <a:rect b="b" l="l" r="r" t="t"/>
              <a:pathLst>
                <a:path extrusionOk="0" h="50093" w="9926">
                  <a:moveTo>
                    <a:pt x="34" y="0"/>
                  </a:moveTo>
                  <a:lnTo>
                    <a:pt x="34" y="0"/>
                  </a:lnTo>
                  <a:cubicBezTo>
                    <a:pt x="1" y="17"/>
                    <a:pt x="2173" y="11228"/>
                    <a:pt x="4896" y="25063"/>
                  </a:cubicBezTo>
                  <a:cubicBezTo>
                    <a:pt x="7620" y="38898"/>
                    <a:pt x="9842" y="50092"/>
                    <a:pt x="9892" y="50092"/>
                  </a:cubicBezTo>
                  <a:cubicBezTo>
                    <a:pt x="9926" y="50076"/>
                    <a:pt x="7753" y="38864"/>
                    <a:pt x="5030" y="25030"/>
                  </a:cubicBezTo>
                  <a:cubicBezTo>
                    <a:pt x="2306" y="11195"/>
                    <a:pt x="84" y="0"/>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g8ac37fa1c7_1_0"/>
            <p:cNvSpPr/>
            <p:nvPr/>
          </p:nvSpPr>
          <p:spPr>
            <a:xfrm>
              <a:off x="5507689" y="1493730"/>
              <a:ext cx="437547" cy="918200"/>
            </a:xfrm>
            <a:custGeom>
              <a:rect b="b" l="l" r="r" t="t"/>
              <a:pathLst>
                <a:path extrusionOk="0" h="28649" w="13652">
                  <a:moveTo>
                    <a:pt x="5278" y="0"/>
                  </a:moveTo>
                  <a:cubicBezTo>
                    <a:pt x="4788" y="0"/>
                    <a:pt x="4226" y="2408"/>
                    <a:pt x="4177" y="2650"/>
                  </a:cubicBezTo>
                  <a:cubicBezTo>
                    <a:pt x="4158" y="2716"/>
                    <a:pt x="4104" y="2745"/>
                    <a:pt x="4049" y="2745"/>
                  </a:cubicBezTo>
                  <a:cubicBezTo>
                    <a:pt x="3965" y="2745"/>
                    <a:pt x="3880" y="2677"/>
                    <a:pt x="3910" y="2566"/>
                  </a:cubicBezTo>
                  <a:cubicBezTo>
                    <a:pt x="3960" y="2366"/>
                    <a:pt x="4712" y="210"/>
                    <a:pt x="4194" y="10"/>
                  </a:cubicBezTo>
                  <a:cubicBezTo>
                    <a:pt x="4183" y="6"/>
                    <a:pt x="4172" y="4"/>
                    <a:pt x="4162" y="4"/>
                  </a:cubicBezTo>
                  <a:cubicBezTo>
                    <a:pt x="3802" y="4"/>
                    <a:pt x="3665" y="2142"/>
                    <a:pt x="3275" y="2499"/>
                  </a:cubicBezTo>
                  <a:cubicBezTo>
                    <a:pt x="3243" y="2529"/>
                    <a:pt x="3217" y="2543"/>
                    <a:pt x="3197" y="2543"/>
                  </a:cubicBezTo>
                  <a:cubicBezTo>
                    <a:pt x="2976" y="2543"/>
                    <a:pt x="3511" y="784"/>
                    <a:pt x="3158" y="661"/>
                  </a:cubicBezTo>
                  <a:cubicBezTo>
                    <a:pt x="3138" y="656"/>
                    <a:pt x="3118" y="652"/>
                    <a:pt x="3098" y="652"/>
                  </a:cubicBezTo>
                  <a:cubicBezTo>
                    <a:pt x="2987" y="652"/>
                    <a:pt x="2875" y="799"/>
                    <a:pt x="2690" y="1848"/>
                  </a:cubicBezTo>
                  <a:cubicBezTo>
                    <a:pt x="2507" y="2717"/>
                    <a:pt x="2373" y="3585"/>
                    <a:pt x="2289" y="4454"/>
                  </a:cubicBezTo>
                  <a:lnTo>
                    <a:pt x="2273" y="4454"/>
                  </a:lnTo>
                  <a:lnTo>
                    <a:pt x="0" y="17855"/>
                  </a:lnTo>
                  <a:lnTo>
                    <a:pt x="8622" y="28648"/>
                  </a:lnTo>
                  <a:lnTo>
                    <a:pt x="13651" y="25173"/>
                  </a:lnTo>
                  <a:lnTo>
                    <a:pt x="4946" y="16852"/>
                  </a:lnTo>
                  <a:lnTo>
                    <a:pt x="5715" y="5657"/>
                  </a:lnTo>
                  <a:lnTo>
                    <a:pt x="5898" y="5440"/>
                  </a:lnTo>
                  <a:cubicBezTo>
                    <a:pt x="5999" y="5306"/>
                    <a:pt x="6116" y="5173"/>
                    <a:pt x="6249" y="5022"/>
                  </a:cubicBezTo>
                  <a:cubicBezTo>
                    <a:pt x="6416" y="4855"/>
                    <a:pt x="6600" y="4705"/>
                    <a:pt x="6801" y="4588"/>
                  </a:cubicBezTo>
                  <a:cubicBezTo>
                    <a:pt x="7051" y="4438"/>
                    <a:pt x="7319" y="4321"/>
                    <a:pt x="7603" y="4254"/>
                  </a:cubicBezTo>
                  <a:cubicBezTo>
                    <a:pt x="7870" y="4204"/>
                    <a:pt x="7954" y="3869"/>
                    <a:pt x="7736" y="3753"/>
                  </a:cubicBezTo>
                  <a:cubicBezTo>
                    <a:pt x="7687" y="3730"/>
                    <a:pt x="7611" y="3717"/>
                    <a:pt x="7515" y="3717"/>
                  </a:cubicBezTo>
                  <a:cubicBezTo>
                    <a:pt x="7187" y="3717"/>
                    <a:pt x="6621" y="3862"/>
                    <a:pt x="6065" y="4237"/>
                  </a:cubicBezTo>
                  <a:cubicBezTo>
                    <a:pt x="5957" y="4312"/>
                    <a:pt x="5875" y="4344"/>
                    <a:pt x="5815" y="4344"/>
                  </a:cubicBezTo>
                  <a:cubicBezTo>
                    <a:pt x="5481" y="4344"/>
                    <a:pt x="5785" y="3363"/>
                    <a:pt x="5898" y="2967"/>
                  </a:cubicBezTo>
                  <a:cubicBezTo>
                    <a:pt x="6049" y="2499"/>
                    <a:pt x="6416" y="1029"/>
                    <a:pt x="6299" y="879"/>
                  </a:cubicBezTo>
                  <a:cubicBezTo>
                    <a:pt x="6247" y="811"/>
                    <a:pt x="6185" y="777"/>
                    <a:pt x="6121" y="777"/>
                  </a:cubicBezTo>
                  <a:cubicBezTo>
                    <a:pt x="5979" y="777"/>
                    <a:pt x="5823" y="941"/>
                    <a:pt x="5731" y="1263"/>
                  </a:cubicBezTo>
                  <a:cubicBezTo>
                    <a:pt x="5601" y="1736"/>
                    <a:pt x="5136" y="3053"/>
                    <a:pt x="4881" y="3053"/>
                  </a:cubicBezTo>
                  <a:cubicBezTo>
                    <a:pt x="4874" y="3053"/>
                    <a:pt x="4868" y="3052"/>
                    <a:pt x="4862" y="3051"/>
                  </a:cubicBezTo>
                  <a:cubicBezTo>
                    <a:pt x="4629" y="2967"/>
                    <a:pt x="5364" y="595"/>
                    <a:pt x="5364" y="595"/>
                  </a:cubicBezTo>
                  <a:cubicBezTo>
                    <a:pt x="5364" y="595"/>
                    <a:pt x="5614" y="110"/>
                    <a:pt x="5330" y="10"/>
                  </a:cubicBezTo>
                  <a:cubicBezTo>
                    <a:pt x="5313" y="3"/>
                    <a:pt x="5296" y="0"/>
                    <a:pt x="5278"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g8ac37fa1c7_1_0"/>
            <p:cNvSpPr/>
            <p:nvPr/>
          </p:nvSpPr>
          <p:spPr>
            <a:xfrm>
              <a:off x="5875591" y="4569441"/>
              <a:ext cx="177269" cy="87336"/>
            </a:xfrm>
            <a:custGeom>
              <a:rect b="b" l="l" r="r" t="t"/>
              <a:pathLst>
                <a:path extrusionOk="0" h="2725" w="5531">
                  <a:moveTo>
                    <a:pt x="5531" y="1"/>
                  </a:moveTo>
                  <a:lnTo>
                    <a:pt x="752" y="235"/>
                  </a:lnTo>
                  <a:lnTo>
                    <a:pt x="0" y="2724"/>
                  </a:lnTo>
                  <a:lnTo>
                    <a:pt x="5297" y="2657"/>
                  </a:lnTo>
                  <a:lnTo>
                    <a:pt x="553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g8ac37fa1c7_1_0"/>
            <p:cNvSpPr/>
            <p:nvPr/>
          </p:nvSpPr>
          <p:spPr>
            <a:xfrm>
              <a:off x="5879854" y="4634021"/>
              <a:ext cx="169256" cy="6538"/>
            </a:xfrm>
            <a:custGeom>
              <a:rect b="b" l="l" r="r" t="t"/>
              <a:pathLst>
                <a:path extrusionOk="0" h="204" w="5281">
                  <a:moveTo>
                    <a:pt x="1236" y="1"/>
                  </a:moveTo>
                  <a:cubicBezTo>
                    <a:pt x="1067" y="1"/>
                    <a:pt x="911" y="3"/>
                    <a:pt x="769" y="8"/>
                  </a:cubicBezTo>
                  <a:cubicBezTo>
                    <a:pt x="725" y="5"/>
                    <a:pt x="680" y="3"/>
                    <a:pt x="635" y="3"/>
                  </a:cubicBezTo>
                  <a:cubicBezTo>
                    <a:pt x="424" y="3"/>
                    <a:pt x="207" y="33"/>
                    <a:pt x="1" y="74"/>
                  </a:cubicBezTo>
                  <a:cubicBezTo>
                    <a:pt x="205" y="102"/>
                    <a:pt x="421" y="129"/>
                    <a:pt x="630" y="129"/>
                  </a:cubicBezTo>
                  <a:cubicBezTo>
                    <a:pt x="677" y="129"/>
                    <a:pt x="723" y="128"/>
                    <a:pt x="769" y="125"/>
                  </a:cubicBezTo>
                  <a:lnTo>
                    <a:pt x="2641" y="191"/>
                  </a:lnTo>
                  <a:cubicBezTo>
                    <a:pt x="3000" y="200"/>
                    <a:pt x="3347" y="204"/>
                    <a:pt x="3662" y="204"/>
                  </a:cubicBezTo>
                  <a:cubicBezTo>
                    <a:pt x="3977" y="204"/>
                    <a:pt x="4261" y="200"/>
                    <a:pt x="4495" y="191"/>
                  </a:cubicBezTo>
                  <a:cubicBezTo>
                    <a:pt x="4562" y="196"/>
                    <a:pt x="4628" y="198"/>
                    <a:pt x="4693" y="198"/>
                  </a:cubicBezTo>
                  <a:cubicBezTo>
                    <a:pt x="4889" y="198"/>
                    <a:pt x="5080" y="179"/>
                    <a:pt x="5281" y="141"/>
                  </a:cubicBezTo>
                  <a:cubicBezTo>
                    <a:pt x="5013" y="91"/>
                    <a:pt x="4763" y="74"/>
                    <a:pt x="4495" y="74"/>
                  </a:cubicBezTo>
                  <a:lnTo>
                    <a:pt x="2641" y="24"/>
                  </a:lnTo>
                  <a:cubicBezTo>
                    <a:pt x="2121" y="12"/>
                    <a:pt x="1643" y="1"/>
                    <a:pt x="123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g8ac37fa1c7_1_0"/>
            <p:cNvSpPr/>
            <p:nvPr/>
          </p:nvSpPr>
          <p:spPr>
            <a:xfrm>
              <a:off x="5970363" y="4566236"/>
              <a:ext cx="7532" cy="71247"/>
            </a:xfrm>
            <a:custGeom>
              <a:rect b="b" l="l" r="r" t="t"/>
              <a:pathLst>
                <a:path extrusionOk="0" h="2223" w="235">
                  <a:moveTo>
                    <a:pt x="184" y="1"/>
                  </a:moveTo>
                  <a:cubicBezTo>
                    <a:pt x="134" y="1"/>
                    <a:pt x="67" y="502"/>
                    <a:pt x="34" y="1103"/>
                  </a:cubicBezTo>
                  <a:cubicBezTo>
                    <a:pt x="0" y="1722"/>
                    <a:pt x="0" y="2223"/>
                    <a:pt x="51" y="2223"/>
                  </a:cubicBezTo>
                  <a:cubicBezTo>
                    <a:pt x="101" y="2223"/>
                    <a:pt x="168" y="1738"/>
                    <a:pt x="201" y="1120"/>
                  </a:cubicBezTo>
                  <a:cubicBezTo>
                    <a:pt x="234" y="502"/>
                    <a:pt x="218"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g8ac37fa1c7_1_0"/>
            <p:cNvSpPr/>
            <p:nvPr/>
          </p:nvSpPr>
          <p:spPr>
            <a:xfrm>
              <a:off x="5875591" y="4636393"/>
              <a:ext cx="171371" cy="20384"/>
            </a:xfrm>
            <a:custGeom>
              <a:rect b="b" l="l" r="r" t="t"/>
              <a:pathLst>
                <a:path extrusionOk="0" h="636" w="5347">
                  <a:moveTo>
                    <a:pt x="84" y="0"/>
                  </a:moveTo>
                  <a:lnTo>
                    <a:pt x="0" y="568"/>
                  </a:lnTo>
                  <a:lnTo>
                    <a:pt x="0" y="635"/>
                  </a:lnTo>
                  <a:lnTo>
                    <a:pt x="5297" y="568"/>
                  </a:lnTo>
                  <a:lnTo>
                    <a:pt x="5347" y="67"/>
                  </a:lnTo>
                  <a:lnTo>
                    <a:pt x="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g8ac37fa1c7_1_0"/>
            <p:cNvSpPr/>
            <p:nvPr/>
          </p:nvSpPr>
          <p:spPr>
            <a:xfrm>
              <a:off x="5915750" y="1487641"/>
              <a:ext cx="394151" cy="934995"/>
            </a:xfrm>
            <a:custGeom>
              <a:rect b="b" l="l" r="r" t="t"/>
              <a:pathLst>
                <a:path extrusionOk="0" h="29173" w="12298">
                  <a:moveTo>
                    <a:pt x="2925" y="1"/>
                  </a:moveTo>
                  <a:cubicBezTo>
                    <a:pt x="2908" y="1"/>
                    <a:pt x="2891" y="6"/>
                    <a:pt x="2874" y="16"/>
                  </a:cubicBezTo>
                  <a:cubicBezTo>
                    <a:pt x="2406" y="317"/>
                    <a:pt x="3593" y="2272"/>
                    <a:pt x="3676" y="2455"/>
                  </a:cubicBezTo>
                  <a:cubicBezTo>
                    <a:pt x="3733" y="2568"/>
                    <a:pt x="3644" y="2658"/>
                    <a:pt x="3555" y="2658"/>
                  </a:cubicBezTo>
                  <a:cubicBezTo>
                    <a:pt x="3512" y="2658"/>
                    <a:pt x="3469" y="2638"/>
                    <a:pt x="3442" y="2589"/>
                  </a:cubicBezTo>
                  <a:cubicBezTo>
                    <a:pt x="3347" y="2368"/>
                    <a:pt x="2344" y="210"/>
                    <a:pt x="1852" y="210"/>
                  </a:cubicBezTo>
                  <a:cubicBezTo>
                    <a:pt x="1824" y="210"/>
                    <a:pt x="1796" y="217"/>
                    <a:pt x="1771" y="233"/>
                  </a:cubicBezTo>
                  <a:cubicBezTo>
                    <a:pt x="1504" y="400"/>
                    <a:pt x="1855" y="818"/>
                    <a:pt x="1855" y="818"/>
                  </a:cubicBezTo>
                  <a:cubicBezTo>
                    <a:pt x="1855" y="818"/>
                    <a:pt x="3075" y="2990"/>
                    <a:pt x="2841" y="3124"/>
                  </a:cubicBezTo>
                  <a:cubicBezTo>
                    <a:pt x="2831" y="3129"/>
                    <a:pt x="2820" y="3131"/>
                    <a:pt x="2809" y="3131"/>
                  </a:cubicBezTo>
                  <a:cubicBezTo>
                    <a:pt x="2558" y="3131"/>
                    <a:pt x="1861" y="1968"/>
                    <a:pt x="1638" y="1553"/>
                  </a:cubicBezTo>
                  <a:cubicBezTo>
                    <a:pt x="1504" y="1285"/>
                    <a:pt x="1338" y="1157"/>
                    <a:pt x="1203" y="1157"/>
                  </a:cubicBezTo>
                  <a:cubicBezTo>
                    <a:pt x="1119" y="1157"/>
                    <a:pt x="1048" y="1207"/>
                    <a:pt x="1003" y="1303"/>
                  </a:cubicBezTo>
                  <a:cubicBezTo>
                    <a:pt x="919" y="1470"/>
                    <a:pt x="1588" y="2840"/>
                    <a:pt x="1821" y="3257"/>
                  </a:cubicBezTo>
                  <a:cubicBezTo>
                    <a:pt x="2027" y="3639"/>
                    <a:pt x="2554" y="4587"/>
                    <a:pt x="2149" y="4587"/>
                  </a:cubicBezTo>
                  <a:cubicBezTo>
                    <a:pt x="2092" y="4587"/>
                    <a:pt x="2018" y="4568"/>
                    <a:pt x="1922" y="4527"/>
                  </a:cubicBezTo>
                  <a:cubicBezTo>
                    <a:pt x="1491" y="4357"/>
                    <a:pt x="1080" y="4292"/>
                    <a:pt x="761" y="4292"/>
                  </a:cubicBezTo>
                  <a:cubicBezTo>
                    <a:pt x="485" y="4292"/>
                    <a:pt x="277" y="4341"/>
                    <a:pt x="184" y="4410"/>
                  </a:cubicBezTo>
                  <a:cubicBezTo>
                    <a:pt x="0" y="4561"/>
                    <a:pt x="151" y="4861"/>
                    <a:pt x="418" y="4861"/>
                  </a:cubicBezTo>
                  <a:cubicBezTo>
                    <a:pt x="702" y="4878"/>
                    <a:pt x="986" y="4928"/>
                    <a:pt x="1270" y="5029"/>
                  </a:cubicBezTo>
                  <a:cubicBezTo>
                    <a:pt x="1487" y="5095"/>
                    <a:pt x="1704" y="5196"/>
                    <a:pt x="1888" y="5329"/>
                  </a:cubicBezTo>
                  <a:cubicBezTo>
                    <a:pt x="2055" y="5463"/>
                    <a:pt x="2206" y="5563"/>
                    <a:pt x="2323" y="5663"/>
                  </a:cubicBezTo>
                  <a:lnTo>
                    <a:pt x="2557" y="5847"/>
                  </a:lnTo>
                  <a:lnTo>
                    <a:pt x="7118" y="17109"/>
                  </a:lnTo>
                  <a:lnTo>
                    <a:pt x="2974" y="26783"/>
                  </a:lnTo>
                  <a:lnTo>
                    <a:pt x="9407" y="29172"/>
                  </a:lnTo>
                  <a:lnTo>
                    <a:pt x="12298" y="16390"/>
                  </a:lnTo>
                  <a:lnTo>
                    <a:pt x="5664" y="3959"/>
                  </a:lnTo>
                  <a:cubicBezTo>
                    <a:pt x="5397" y="3124"/>
                    <a:pt x="5080" y="2305"/>
                    <a:pt x="4729" y="1503"/>
                  </a:cubicBezTo>
                  <a:cubicBezTo>
                    <a:pt x="4360" y="582"/>
                    <a:pt x="4209" y="407"/>
                    <a:pt x="4105" y="407"/>
                  </a:cubicBezTo>
                  <a:cubicBezTo>
                    <a:pt x="4077" y="407"/>
                    <a:pt x="4052" y="420"/>
                    <a:pt x="4027" y="434"/>
                  </a:cubicBezTo>
                  <a:cubicBezTo>
                    <a:pt x="3700" y="620"/>
                    <a:pt x="4619" y="2284"/>
                    <a:pt x="4370" y="2284"/>
                  </a:cubicBezTo>
                  <a:cubicBezTo>
                    <a:pt x="4352" y="2284"/>
                    <a:pt x="4327" y="2275"/>
                    <a:pt x="4294" y="2255"/>
                  </a:cubicBezTo>
                  <a:cubicBezTo>
                    <a:pt x="3849" y="2000"/>
                    <a:pt x="3281" y="1"/>
                    <a:pt x="2925"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8ac37fa1c7_1_0"/>
            <p:cNvSpPr/>
            <p:nvPr/>
          </p:nvSpPr>
          <p:spPr>
            <a:xfrm>
              <a:off x="6515501" y="4601587"/>
              <a:ext cx="325628" cy="63331"/>
            </a:xfrm>
            <a:custGeom>
              <a:rect b="b" l="l" r="r" t="t"/>
              <a:pathLst>
                <a:path extrusionOk="0" h="1976" w="10160">
                  <a:moveTo>
                    <a:pt x="5481" y="0"/>
                  </a:moveTo>
                  <a:lnTo>
                    <a:pt x="1" y="151"/>
                  </a:lnTo>
                  <a:lnTo>
                    <a:pt x="51" y="1939"/>
                  </a:lnTo>
                  <a:lnTo>
                    <a:pt x="385" y="1939"/>
                  </a:lnTo>
                  <a:cubicBezTo>
                    <a:pt x="940" y="1957"/>
                    <a:pt x="2131" y="1976"/>
                    <a:pt x="3463" y="1976"/>
                  </a:cubicBezTo>
                  <a:cubicBezTo>
                    <a:pt x="5738" y="1976"/>
                    <a:pt x="8425" y="1922"/>
                    <a:pt x="9057" y="1721"/>
                  </a:cubicBezTo>
                  <a:cubicBezTo>
                    <a:pt x="10160" y="1387"/>
                    <a:pt x="5498" y="535"/>
                    <a:pt x="5498" y="535"/>
                  </a:cubicBezTo>
                  <a:lnTo>
                    <a:pt x="548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8ac37fa1c7_1_0"/>
            <p:cNvSpPr/>
            <p:nvPr/>
          </p:nvSpPr>
          <p:spPr>
            <a:xfrm>
              <a:off x="6516046" y="4615689"/>
              <a:ext cx="64292" cy="45351"/>
            </a:xfrm>
            <a:custGeom>
              <a:rect b="b" l="l" r="r" t="t"/>
              <a:pathLst>
                <a:path extrusionOk="0" h="1415" w="2006">
                  <a:moveTo>
                    <a:pt x="205" y="0"/>
                  </a:moveTo>
                  <a:cubicBezTo>
                    <a:pt x="137" y="0"/>
                    <a:pt x="69" y="4"/>
                    <a:pt x="0" y="11"/>
                  </a:cubicBezTo>
                  <a:lnTo>
                    <a:pt x="34" y="1415"/>
                  </a:lnTo>
                  <a:lnTo>
                    <a:pt x="2006" y="1398"/>
                  </a:lnTo>
                  <a:cubicBezTo>
                    <a:pt x="1905" y="964"/>
                    <a:pt x="1655" y="580"/>
                    <a:pt x="1287" y="346"/>
                  </a:cubicBezTo>
                  <a:cubicBezTo>
                    <a:pt x="961" y="119"/>
                    <a:pt x="586"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8ac37fa1c7_1_0"/>
            <p:cNvSpPr/>
            <p:nvPr/>
          </p:nvSpPr>
          <p:spPr>
            <a:xfrm>
              <a:off x="6517104" y="4634246"/>
              <a:ext cx="300469" cy="31313"/>
            </a:xfrm>
            <a:custGeom>
              <a:rect b="b" l="l" r="r" t="t"/>
              <a:pathLst>
                <a:path extrusionOk="0" h="977" w="9375">
                  <a:moveTo>
                    <a:pt x="7737" y="1"/>
                  </a:moveTo>
                  <a:cubicBezTo>
                    <a:pt x="7420" y="17"/>
                    <a:pt x="7269" y="669"/>
                    <a:pt x="7269" y="669"/>
                  </a:cubicBezTo>
                  <a:lnTo>
                    <a:pt x="1" y="803"/>
                  </a:lnTo>
                  <a:lnTo>
                    <a:pt x="1" y="920"/>
                  </a:lnTo>
                  <a:cubicBezTo>
                    <a:pt x="724" y="959"/>
                    <a:pt x="1684" y="977"/>
                    <a:pt x="2712" y="977"/>
                  </a:cubicBezTo>
                  <a:cubicBezTo>
                    <a:pt x="5603" y="977"/>
                    <a:pt x="9026" y="837"/>
                    <a:pt x="9174" y="652"/>
                  </a:cubicBezTo>
                  <a:cubicBezTo>
                    <a:pt x="9374" y="402"/>
                    <a:pt x="7737" y="1"/>
                    <a:pt x="77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8ac37fa1c7_1_0"/>
            <p:cNvSpPr/>
            <p:nvPr/>
          </p:nvSpPr>
          <p:spPr>
            <a:xfrm>
              <a:off x="6517649" y="4652450"/>
              <a:ext cx="290277" cy="8589"/>
            </a:xfrm>
            <a:custGeom>
              <a:rect b="b" l="l" r="r" t="t"/>
              <a:pathLst>
                <a:path extrusionOk="0" h="268" w="9057">
                  <a:moveTo>
                    <a:pt x="8789" y="1"/>
                  </a:moveTo>
                  <a:lnTo>
                    <a:pt x="7804" y="51"/>
                  </a:lnTo>
                  <a:cubicBezTo>
                    <a:pt x="6968" y="84"/>
                    <a:pt x="5815" y="134"/>
                    <a:pt x="4529" y="168"/>
                  </a:cubicBezTo>
                  <a:cubicBezTo>
                    <a:pt x="3259" y="201"/>
                    <a:pt x="2106" y="218"/>
                    <a:pt x="1254" y="218"/>
                  </a:cubicBezTo>
                  <a:lnTo>
                    <a:pt x="268" y="218"/>
                  </a:lnTo>
                  <a:lnTo>
                    <a:pt x="1" y="235"/>
                  </a:lnTo>
                  <a:lnTo>
                    <a:pt x="268" y="251"/>
                  </a:lnTo>
                  <a:lnTo>
                    <a:pt x="1254" y="268"/>
                  </a:lnTo>
                  <a:cubicBezTo>
                    <a:pt x="2106" y="268"/>
                    <a:pt x="3259" y="268"/>
                    <a:pt x="4529" y="235"/>
                  </a:cubicBezTo>
                  <a:cubicBezTo>
                    <a:pt x="5815" y="201"/>
                    <a:pt x="6968" y="134"/>
                    <a:pt x="7804" y="101"/>
                  </a:cubicBezTo>
                  <a:cubicBezTo>
                    <a:pt x="8188" y="67"/>
                    <a:pt x="8522" y="51"/>
                    <a:pt x="8789" y="34"/>
                  </a:cubicBezTo>
                  <a:lnTo>
                    <a:pt x="905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g8ac37fa1c7_1_0"/>
            <p:cNvSpPr/>
            <p:nvPr/>
          </p:nvSpPr>
          <p:spPr>
            <a:xfrm>
              <a:off x="6748985" y="4632098"/>
              <a:ext cx="17179" cy="26281"/>
            </a:xfrm>
            <a:custGeom>
              <a:rect b="b" l="l" r="r" t="t"/>
              <a:pathLst>
                <a:path extrusionOk="0" h="820" w="536">
                  <a:moveTo>
                    <a:pt x="535" y="1"/>
                  </a:moveTo>
                  <a:lnTo>
                    <a:pt x="535" y="1"/>
                  </a:lnTo>
                  <a:cubicBezTo>
                    <a:pt x="368" y="68"/>
                    <a:pt x="235" y="185"/>
                    <a:pt x="151" y="335"/>
                  </a:cubicBezTo>
                  <a:cubicBezTo>
                    <a:pt x="51" y="469"/>
                    <a:pt x="1" y="652"/>
                    <a:pt x="34" y="819"/>
                  </a:cubicBezTo>
                  <a:cubicBezTo>
                    <a:pt x="68" y="652"/>
                    <a:pt x="134" y="502"/>
                    <a:pt x="201" y="368"/>
                  </a:cubicBezTo>
                  <a:cubicBezTo>
                    <a:pt x="301" y="235"/>
                    <a:pt x="402" y="118"/>
                    <a:pt x="5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g8ac37fa1c7_1_0"/>
            <p:cNvSpPr/>
            <p:nvPr/>
          </p:nvSpPr>
          <p:spPr>
            <a:xfrm>
              <a:off x="6697032" y="4621394"/>
              <a:ext cx="10224" cy="13942"/>
            </a:xfrm>
            <a:custGeom>
              <a:rect b="b" l="l" r="r" t="t"/>
              <a:pathLst>
                <a:path extrusionOk="0" h="435" w="319">
                  <a:moveTo>
                    <a:pt x="302" y="1"/>
                  </a:moveTo>
                  <a:cubicBezTo>
                    <a:pt x="285" y="1"/>
                    <a:pt x="218" y="84"/>
                    <a:pt x="135" y="201"/>
                  </a:cubicBezTo>
                  <a:cubicBezTo>
                    <a:pt x="51" y="318"/>
                    <a:pt x="1" y="418"/>
                    <a:pt x="18" y="435"/>
                  </a:cubicBezTo>
                  <a:cubicBezTo>
                    <a:pt x="34" y="435"/>
                    <a:pt x="118" y="351"/>
                    <a:pt x="185" y="234"/>
                  </a:cubicBezTo>
                  <a:cubicBezTo>
                    <a:pt x="268" y="118"/>
                    <a:pt x="318" y="17"/>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g8ac37fa1c7_1_0"/>
            <p:cNvSpPr/>
            <p:nvPr/>
          </p:nvSpPr>
          <p:spPr>
            <a:xfrm>
              <a:off x="6683123" y="4619182"/>
              <a:ext cx="11282" cy="9743"/>
            </a:xfrm>
            <a:custGeom>
              <a:rect b="b" l="l" r="r" t="t"/>
              <a:pathLst>
                <a:path extrusionOk="0" h="304" w="352">
                  <a:moveTo>
                    <a:pt x="332" y="0"/>
                  </a:moveTo>
                  <a:cubicBezTo>
                    <a:pt x="317" y="0"/>
                    <a:pt x="241" y="60"/>
                    <a:pt x="151" y="120"/>
                  </a:cubicBezTo>
                  <a:cubicBezTo>
                    <a:pt x="67" y="203"/>
                    <a:pt x="1" y="287"/>
                    <a:pt x="17" y="303"/>
                  </a:cubicBezTo>
                  <a:cubicBezTo>
                    <a:pt x="17" y="303"/>
                    <a:pt x="101" y="253"/>
                    <a:pt x="201" y="170"/>
                  </a:cubicBezTo>
                  <a:cubicBezTo>
                    <a:pt x="285" y="86"/>
                    <a:pt x="351" y="19"/>
                    <a:pt x="335" y="3"/>
                  </a:cubicBezTo>
                  <a:cubicBezTo>
                    <a:pt x="335" y="1"/>
                    <a:pt x="334" y="0"/>
                    <a:pt x="3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g8ac37fa1c7_1_0"/>
            <p:cNvSpPr/>
            <p:nvPr/>
          </p:nvSpPr>
          <p:spPr>
            <a:xfrm>
              <a:off x="6674021" y="4612548"/>
              <a:ext cx="18236" cy="1859"/>
            </a:xfrm>
            <a:custGeom>
              <a:rect b="b" l="l" r="r" t="t"/>
              <a:pathLst>
                <a:path extrusionOk="0" h="58" w="569">
                  <a:moveTo>
                    <a:pt x="285" y="1"/>
                  </a:moveTo>
                  <a:cubicBezTo>
                    <a:pt x="188" y="1"/>
                    <a:pt x="92" y="9"/>
                    <a:pt x="1" y="26"/>
                  </a:cubicBezTo>
                  <a:cubicBezTo>
                    <a:pt x="83" y="49"/>
                    <a:pt x="170" y="58"/>
                    <a:pt x="257" y="58"/>
                  </a:cubicBezTo>
                  <a:cubicBezTo>
                    <a:pt x="362" y="58"/>
                    <a:pt x="468" y="44"/>
                    <a:pt x="569" y="26"/>
                  </a:cubicBezTo>
                  <a:cubicBezTo>
                    <a:pt x="477" y="9"/>
                    <a:pt x="381" y="1"/>
                    <a:pt x="2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g8ac37fa1c7_1_0"/>
            <p:cNvSpPr/>
            <p:nvPr/>
          </p:nvSpPr>
          <p:spPr>
            <a:xfrm>
              <a:off x="6670816" y="4602644"/>
              <a:ext cx="20384" cy="2917"/>
            </a:xfrm>
            <a:custGeom>
              <a:rect b="b" l="l" r="r" t="t"/>
              <a:pathLst>
                <a:path extrusionOk="0" h="91" w="636">
                  <a:moveTo>
                    <a:pt x="0" y="1"/>
                  </a:moveTo>
                  <a:cubicBezTo>
                    <a:pt x="84" y="68"/>
                    <a:pt x="201" y="84"/>
                    <a:pt x="318" y="84"/>
                  </a:cubicBezTo>
                  <a:cubicBezTo>
                    <a:pt x="343" y="88"/>
                    <a:pt x="369" y="91"/>
                    <a:pt x="396" y="91"/>
                  </a:cubicBezTo>
                  <a:cubicBezTo>
                    <a:pt x="475" y="91"/>
                    <a:pt x="560" y="72"/>
                    <a:pt x="635" y="34"/>
                  </a:cubicBezTo>
                  <a:cubicBezTo>
                    <a:pt x="535" y="17"/>
                    <a:pt x="418" y="17"/>
                    <a:pt x="318" y="17"/>
                  </a:cubicBezTo>
                  <a:cubicBezTo>
                    <a:pt x="217" y="1"/>
                    <a:pt x="101"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g8ac37fa1c7_1_0"/>
            <p:cNvSpPr/>
            <p:nvPr/>
          </p:nvSpPr>
          <p:spPr>
            <a:xfrm>
              <a:off x="6703474" y="4605785"/>
              <a:ext cx="32691" cy="17788"/>
            </a:xfrm>
            <a:custGeom>
              <a:rect b="b" l="l" r="r" t="t"/>
              <a:pathLst>
                <a:path extrusionOk="0" h="555" w="1020">
                  <a:moveTo>
                    <a:pt x="676" y="56"/>
                  </a:moveTo>
                  <a:cubicBezTo>
                    <a:pt x="758" y="56"/>
                    <a:pt x="842" y="74"/>
                    <a:pt x="919" y="103"/>
                  </a:cubicBezTo>
                  <a:cubicBezTo>
                    <a:pt x="970" y="137"/>
                    <a:pt x="953" y="204"/>
                    <a:pt x="886" y="237"/>
                  </a:cubicBezTo>
                  <a:cubicBezTo>
                    <a:pt x="819" y="270"/>
                    <a:pt x="769" y="304"/>
                    <a:pt x="686" y="320"/>
                  </a:cubicBezTo>
                  <a:cubicBezTo>
                    <a:pt x="569" y="354"/>
                    <a:pt x="452" y="387"/>
                    <a:pt x="335" y="421"/>
                  </a:cubicBezTo>
                  <a:cubicBezTo>
                    <a:pt x="233" y="438"/>
                    <a:pt x="149" y="446"/>
                    <a:pt x="91" y="452"/>
                  </a:cubicBezTo>
                  <a:lnTo>
                    <a:pt x="91" y="452"/>
                  </a:lnTo>
                  <a:cubicBezTo>
                    <a:pt x="120" y="388"/>
                    <a:pt x="157" y="325"/>
                    <a:pt x="201" y="270"/>
                  </a:cubicBezTo>
                  <a:cubicBezTo>
                    <a:pt x="285" y="187"/>
                    <a:pt x="385" y="120"/>
                    <a:pt x="502" y="87"/>
                  </a:cubicBezTo>
                  <a:cubicBezTo>
                    <a:pt x="558" y="66"/>
                    <a:pt x="617" y="56"/>
                    <a:pt x="676" y="56"/>
                  </a:cubicBezTo>
                  <a:close/>
                  <a:moveTo>
                    <a:pt x="690" y="1"/>
                  </a:moveTo>
                  <a:cubicBezTo>
                    <a:pt x="489" y="1"/>
                    <a:pt x="296" y="91"/>
                    <a:pt x="168" y="254"/>
                  </a:cubicBezTo>
                  <a:cubicBezTo>
                    <a:pt x="120" y="317"/>
                    <a:pt x="73" y="380"/>
                    <a:pt x="54" y="456"/>
                  </a:cubicBezTo>
                  <a:lnTo>
                    <a:pt x="54" y="456"/>
                  </a:lnTo>
                  <a:cubicBezTo>
                    <a:pt x="19" y="461"/>
                    <a:pt x="0" y="465"/>
                    <a:pt x="0" y="471"/>
                  </a:cubicBezTo>
                  <a:cubicBezTo>
                    <a:pt x="17" y="473"/>
                    <a:pt x="34" y="475"/>
                    <a:pt x="51" y="477"/>
                  </a:cubicBezTo>
                  <a:lnTo>
                    <a:pt x="51" y="477"/>
                  </a:lnTo>
                  <a:cubicBezTo>
                    <a:pt x="51" y="524"/>
                    <a:pt x="51" y="554"/>
                    <a:pt x="51" y="554"/>
                  </a:cubicBezTo>
                  <a:cubicBezTo>
                    <a:pt x="59" y="529"/>
                    <a:pt x="68" y="504"/>
                    <a:pt x="79" y="479"/>
                  </a:cubicBezTo>
                  <a:lnTo>
                    <a:pt x="79" y="479"/>
                  </a:lnTo>
                  <a:cubicBezTo>
                    <a:pt x="101" y="481"/>
                    <a:pt x="124" y="482"/>
                    <a:pt x="146" y="482"/>
                  </a:cubicBezTo>
                  <a:cubicBezTo>
                    <a:pt x="214" y="482"/>
                    <a:pt x="283" y="474"/>
                    <a:pt x="351" y="454"/>
                  </a:cubicBezTo>
                  <a:cubicBezTo>
                    <a:pt x="468" y="437"/>
                    <a:pt x="602" y="421"/>
                    <a:pt x="719" y="371"/>
                  </a:cubicBezTo>
                  <a:cubicBezTo>
                    <a:pt x="786" y="354"/>
                    <a:pt x="853" y="320"/>
                    <a:pt x="919" y="287"/>
                  </a:cubicBezTo>
                  <a:cubicBezTo>
                    <a:pt x="970" y="270"/>
                    <a:pt x="1003" y="220"/>
                    <a:pt x="1003" y="187"/>
                  </a:cubicBezTo>
                  <a:cubicBezTo>
                    <a:pt x="1020" y="137"/>
                    <a:pt x="1003" y="87"/>
                    <a:pt x="953" y="53"/>
                  </a:cubicBezTo>
                  <a:cubicBezTo>
                    <a:pt x="867" y="18"/>
                    <a:pt x="778" y="1"/>
                    <a:pt x="69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g8ac37fa1c7_1_0"/>
            <p:cNvSpPr/>
            <p:nvPr/>
          </p:nvSpPr>
          <p:spPr>
            <a:xfrm>
              <a:off x="6690622" y="4601587"/>
              <a:ext cx="17179" cy="19839"/>
            </a:xfrm>
            <a:custGeom>
              <a:rect b="b" l="l" r="r" t="t"/>
              <a:pathLst>
                <a:path extrusionOk="0" h="619" w="536">
                  <a:moveTo>
                    <a:pt x="117" y="0"/>
                  </a:moveTo>
                  <a:cubicBezTo>
                    <a:pt x="51" y="0"/>
                    <a:pt x="0" y="84"/>
                    <a:pt x="17" y="151"/>
                  </a:cubicBezTo>
                  <a:cubicBezTo>
                    <a:pt x="17" y="201"/>
                    <a:pt x="51" y="251"/>
                    <a:pt x="84" y="284"/>
                  </a:cubicBezTo>
                  <a:cubicBezTo>
                    <a:pt x="134" y="368"/>
                    <a:pt x="184" y="435"/>
                    <a:pt x="251" y="485"/>
                  </a:cubicBezTo>
                  <a:cubicBezTo>
                    <a:pt x="301" y="535"/>
                    <a:pt x="385" y="585"/>
                    <a:pt x="452" y="619"/>
                  </a:cubicBezTo>
                  <a:cubicBezTo>
                    <a:pt x="468" y="602"/>
                    <a:pt x="385" y="552"/>
                    <a:pt x="285" y="451"/>
                  </a:cubicBezTo>
                  <a:cubicBezTo>
                    <a:pt x="234" y="401"/>
                    <a:pt x="168" y="335"/>
                    <a:pt x="134" y="268"/>
                  </a:cubicBezTo>
                  <a:cubicBezTo>
                    <a:pt x="84" y="201"/>
                    <a:pt x="51" y="67"/>
                    <a:pt x="134" y="50"/>
                  </a:cubicBezTo>
                  <a:cubicBezTo>
                    <a:pt x="218" y="67"/>
                    <a:pt x="318" y="117"/>
                    <a:pt x="368" y="184"/>
                  </a:cubicBezTo>
                  <a:cubicBezTo>
                    <a:pt x="418" y="251"/>
                    <a:pt x="452" y="318"/>
                    <a:pt x="468" y="401"/>
                  </a:cubicBezTo>
                  <a:cubicBezTo>
                    <a:pt x="485" y="468"/>
                    <a:pt x="485" y="535"/>
                    <a:pt x="485" y="619"/>
                  </a:cubicBezTo>
                  <a:cubicBezTo>
                    <a:pt x="535" y="552"/>
                    <a:pt x="535" y="468"/>
                    <a:pt x="518" y="385"/>
                  </a:cubicBezTo>
                  <a:cubicBezTo>
                    <a:pt x="502" y="301"/>
                    <a:pt x="468" y="218"/>
                    <a:pt x="418" y="151"/>
                  </a:cubicBezTo>
                  <a:cubicBezTo>
                    <a:pt x="351" y="50"/>
                    <a:pt x="234" y="0"/>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g8ac37fa1c7_1_0"/>
            <p:cNvSpPr/>
            <p:nvPr/>
          </p:nvSpPr>
          <p:spPr>
            <a:xfrm>
              <a:off x="6601716" y="4643188"/>
              <a:ext cx="51440" cy="2756"/>
            </a:xfrm>
            <a:custGeom>
              <a:rect b="b" l="l" r="r" t="t"/>
              <a:pathLst>
                <a:path extrusionOk="0" h="86" w="1605">
                  <a:moveTo>
                    <a:pt x="1563" y="1"/>
                  </a:moveTo>
                  <a:cubicBezTo>
                    <a:pt x="1455" y="1"/>
                    <a:pt x="1150" y="22"/>
                    <a:pt x="803" y="22"/>
                  </a:cubicBezTo>
                  <a:cubicBezTo>
                    <a:pt x="586" y="22"/>
                    <a:pt x="389" y="18"/>
                    <a:pt x="245" y="18"/>
                  </a:cubicBezTo>
                  <a:cubicBezTo>
                    <a:pt x="101" y="18"/>
                    <a:pt x="9" y="22"/>
                    <a:pt x="1" y="39"/>
                  </a:cubicBezTo>
                  <a:cubicBezTo>
                    <a:pt x="241" y="69"/>
                    <a:pt x="482" y="86"/>
                    <a:pt x="722" y="86"/>
                  </a:cubicBezTo>
                  <a:cubicBezTo>
                    <a:pt x="1016" y="86"/>
                    <a:pt x="1311" y="61"/>
                    <a:pt x="1605" y="6"/>
                  </a:cubicBezTo>
                  <a:cubicBezTo>
                    <a:pt x="1605" y="2"/>
                    <a:pt x="1590" y="1"/>
                    <a:pt x="156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g8ac37fa1c7_1_0"/>
            <p:cNvSpPr/>
            <p:nvPr/>
          </p:nvSpPr>
          <p:spPr>
            <a:xfrm>
              <a:off x="6567454" y="4644854"/>
              <a:ext cx="5929" cy="9230"/>
            </a:xfrm>
            <a:custGeom>
              <a:rect b="b" l="l" r="r" t="t"/>
              <a:pathLst>
                <a:path extrusionOk="0" h="288" w="185">
                  <a:moveTo>
                    <a:pt x="9" y="1"/>
                  </a:moveTo>
                  <a:cubicBezTo>
                    <a:pt x="6" y="1"/>
                    <a:pt x="3" y="2"/>
                    <a:pt x="1" y="4"/>
                  </a:cubicBezTo>
                  <a:lnTo>
                    <a:pt x="17" y="4"/>
                  </a:lnTo>
                  <a:cubicBezTo>
                    <a:pt x="1" y="20"/>
                    <a:pt x="34" y="71"/>
                    <a:pt x="84" y="154"/>
                  </a:cubicBezTo>
                  <a:cubicBezTo>
                    <a:pt x="117" y="221"/>
                    <a:pt x="134" y="288"/>
                    <a:pt x="151" y="288"/>
                  </a:cubicBezTo>
                  <a:cubicBezTo>
                    <a:pt x="184" y="288"/>
                    <a:pt x="184" y="204"/>
                    <a:pt x="134" y="121"/>
                  </a:cubicBezTo>
                  <a:cubicBezTo>
                    <a:pt x="91" y="48"/>
                    <a:pt x="34"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g8ac37fa1c7_1_0"/>
            <p:cNvSpPr/>
            <p:nvPr/>
          </p:nvSpPr>
          <p:spPr>
            <a:xfrm>
              <a:off x="6554057" y="4630368"/>
              <a:ext cx="7532" cy="6186"/>
            </a:xfrm>
            <a:custGeom>
              <a:rect b="b" l="l" r="r" t="t"/>
              <a:pathLst>
                <a:path extrusionOk="0" h="193" w="235">
                  <a:moveTo>
                    <a:pt x="23" y="0"/>
                  </a:moveTo>
                  <a:cubicBezTo>
                    <a:pt x="20" y="0"/>
                    <a:pt x="18" y="2"/>
                    <a:pt x="18" y="5"/>
                  </a:cubicBezTo>
                  <a:cubicBezTo>
                    <a:pt x="1" y="21"/>
                    <a:pt x="34" y="71"/>
                    <a:pt x="84" y="122"/>
                  </a:cubicBezTo>
                  <a:cubicBezTo>
                    <a:pt x="139" y="163"/>
                    <a:pt x="183" y="193"/>
                    <a:pt x="206" y="193"/>
                  </a:cubicBezTo>
                  <a:cubicBezTo>
                    <a:pt x="211" y="193"/>
                    <a:pt x="215" y="191"/>
                    <a:pt x="218" y="188"/>
                  </a:cubicBezTo>
                  <a:cubicBezTo>
                    <a:pt x="235" y="172"/>
                    <a:pt x="201" y="122"/>
                    <a:pt x="134" y="71"/>
                  </a:cubicBezTo>
                  <a:cubicBezTo>
                    <a:pt x="93" y="30"/>
                    <a:pt x="41"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g8ac37fa1c7_1_0"/>
            <p:cNvSpPr/>
            <p:nvPr/>
          </p:nvSpPr>
          <p:spPr>
            <a:xfrm>
              <a:off x="6535500" y="4623092"/>
              <a:ext cx="10576" cy="3846"/>
            </a:xfrm>
            <a:custGeom>
              <a:rect b="b" l="l" r="r" t="t"/>
              <a:pathLst>
                <a:path extrusionOk="0" h="120" w="330">
                  <a:moveTo>
                    <a:pt x="93" y="0"/>
                  </a:moveTo>
                  <a:cubicBezTo>
                    <a:pt x="36" y="0"/>
                    <a:pt x="0" y="20"/>
                    <a:pt x="12" y="31"/>
                  </a:cubicBezTo>
                  <a:cubicBezTo>
                    <a:pt x="12" y="48"/>
                    <a:pt x="79" y="48"/>
                    <a:pt x="162" y="65"/>
                  </a:cubicBezTo>
                  <a:cubicBezTo>
                    <a:pt x="230" y="92"/>
                    <a:pt x="276" y="119"/>
                    <a:pt x="300" y="119"/>
                  </a:cubicBezTo>
                  <a:cubicBezTo>
                    <a:pt x="305" y="119"/>
                    <a:pt x="309" y="118"/>
                    <a:pt x="312" y="115"/>
                  </a:cubicBezTo>
                  <a:cubicBezTo>
                    <a:pt x="329" y="115"/>
                    <a:pt x="279" y="48"/>
                    <a:pt x="179" y="14"/>
                  </a:cubicBezTo>
                  <a:cubicBezTo>
                    <a:pt x="148" y="4"/>
                    <a:pt x="118" y="0"/>
                    <a:pt x="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g8ac37fa1c7_1_0"/>
            <p:cNvSpPr/>
            <p:nvPr/>
          </p:nvSpPr>
          <p:spPr>
            <a:xfrm>
              <a:off x="6522456" y="4621009"/>
              <a:ext cx="5416" cy="2436"/>
            </a:xfrm>
            <a:custGeom>
              <a:rect b="b" l="l" r="r" t="t"/>
              <a:pathLst>
                <a:path extrusionOk="0" h="76" w="169">
                  <a:moveTo>
                    <a:pt x="32" y="0"/>
                  </a:moveTo>
                  <a:cubicBezTo>
                    <a:pt x="14" y="0"/>
                    <a:pt x="1" y="4"/>
                    <a:pt x="1" y="13"/>
                  </a:cubicBezTo>
                  <a:cubicBezTo>
                    <a:pt x="1" y="29"/>
                    <a:pt x="34" y="46"/>
                    <a:pt x="68" y="63"/>
                  </a:cubicBezTo>
                  <a:cubicBezTo>
                    <a:pt x="93" y="71"/>
                    <a:pt x="118" y="75"/>
                    <a:pt x="137" y="75"/>
                  </a:cubicBezTo>
                  <a:cubicBezTo>
                    <a:pt x="156" y="75"/>
                    <a:pt x="168" y="71"/>
                    <a:pt x="168" y="63"/>
                  </a:cubicBezTo>
                  <a:cubicBezTo>
                    <a:pt x="168" y="46"/>
                    <a:pt x="135" y="13"/>
                    <a:pt x="101" y="13"/>
                  </a:cubicBezTo>
                  <a:cubicBezTo>
                    <a:pt x="76" y="4"/>
                    <a:pt x="51"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g8ac37fa1c7_1_0"/>
            <p:cNvSpPr/>
            <p:nvPr/>
          </p:nvSpPr>
          <p:spPr>
            <a:xfrm>
              <a:off x="5657619" y="1979736"/>
              <a:ext cx="728881" cy="1056592"/>
            </a:xfrm>
            <a:custGeom>
              <a:rect b="b" l="l" r="r" t="t"/>
              <a:pathLst>
                <a:path extrusionOk="0" h="32967" w="22742">
                  <a:moveTo>
                    <a:pt x="20151" y="0"/>
                  </a:moveTo>
                  <a:lnTo>
                    <a:pt x="16910" y="8388"/>
                  </a:lnTo>
                  <a:cubicBezTo>
                    <a:pt x="16592" y="8288"/>
                    <a:pt x="16275" y="8221"/>
                    <a:pt x="15957" y="8188"/>
                  </a:cubicBezTo>
                  <a:lnTo>
                    <a:pt x="9341" y="8137"/>
                  </a:lnTo>
                  <a:cubicBezTo>
                    <a:pt x="9341" y="8137"/>
                    <a:pt x="4729" y="5464"/>
                    <a:pt x="4829" y="5230"/>
                  </a:cubicBezTo>
                  <a:lnTo>
                    <a:pt x="4829" y="5230"/>
                  </a:lnTo>
                  <a:lnTo>
                    <a:pt x="1" y="9574"/>
                  </a:lnTo>
                  <a:lnTo>
                    <a:pt x="4863" y="15890"/>
                  </a:lnTo>
                  <a:lnTo>
                    <a:pt x="7536" y="25047"/>
                  </a:lnTo>
                  <a:cubicBezTo>
                    <a:pt x="7536" y="25047"/>
                    <a:pt x="5347" y="29925"/>
                    <a:pt x="5347" y="32966"/>
                  </a:cubicBezTo>
                  <a:lnTo>
                    <a:pt x="22039" y="30995"/>
                  </a:lnTo>
                  <a:cubicBezTo>
                    <a:pt x="22039" y="30995"/>
                    <a:pt x="21755" y="27302"/>
                    <a:pt x="18664" y="22975"/>
                  </a:cubicBezTo>
                  <a:lnTo>
                    <a:pt x="20151" y="15239"/>
                  </a:lnTo>
                  <a:cubicBezTo>
                    <a:pt x="21321" y="12164"/>
                    <a:pt x="21956" y="13468"/>
                    <a:pt x="22474" y="8188"/>
                  </a:cubicBezTo>
                  <a:cubicBezTo>
                    <a:pt x="22741" y="5264"/>
                    <a:pt x="21922" y="2340"/>
                    <a:pt x="20151"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g8ac37fa1c7_1_0"/>
            <p:cNvSpPr/>
            <p:nvPr/>
          </p:nvSpPr>
          <p:spPr>
            <a:xfrm>
              <a:off x="5907705" y="2686054"/>
              <a:ext cx="101791" cy="27883"/>
            </a:xfrm>
            <a:custGeom>
              <a:rect b="b" l="l" r="r" t="t"/>
              <a:pathLst>
                <a:path extrusionOk="0" h="870" w="3176">
                  <a:moveTo>
                    <a:pt x="3171" y="0"/>
                  </a:moveTo>
                  <a:cubicBezTo>
                    <a:pt x="3134" y="0"/>
                    <a:pt x="3032" y="194"/>
                    <a:pt x="2791" y="419"/>
                  </a:cubicBezTo>
                  <a:cubicBezTo>
                    <a:pt x="2641" y="552"/>
                    <a:pt x="2457" y="619"/>
                    <a:pt x="2273" y="636"/>
                  </a:cubicBezTo>
                  <a:cubicBezTo>
                    <a:pt x="2263" y="637"/>
                    <a:pt x="2253" y="637"/>
                    <a:pt x="2243" y="637"/>
                  </a:cubicBezTo>
                  <a:cubicBezTo>
                    <a:pt x="2037" y="637"/>
                    <a:pt x="1845" y="478"/>
                    <a:pt x="1638" y="318"/>
                  </a:cubicBezTo>
                  <a:cubicBezTo>
                    <a:pt x="1442" y="168"/>
                    <a:pt x="1206" y="99"/>
                    <a:pt x="953" y="99"/>
                  </a:cubicBezTo>
                  <a:cubicBezTo>
                    <a:pt x="925" y="99"/>
                    <a:pt x="898" y="100"/>
                    <a:pt x="869" y="101"/>
                  </a:cubicBezTo>
                  <a:cubicBezTo>
                    <a:pt x="652" y="135"/>
                    <a:pt x="452" y="218"/>
                    <a:pt x="285" y="369"/>
                  </a:cubicBezTo>
                  <a:cubicBezTo>
                    <a:pt x="118" y="486"/>
                    <a:pt x="17" y="669"/>
                    <a:pt x="1" y="870"/>
                  </a:cubicBezTo>
                  <a:cubicBezTo>
                    <a:pt x="84" y="719"/>
                    <a:pt x="201" y="569"/>
                    <a:pt x="351" y="452"/>
                  </a:cubicBezTo>
                  <a:cubicBezTo>
                    <a:pt x="502" y="318"/>
                    <a:pt x="686" y="252"/>
                    <a:pt x="886" y="235"/>
                  </a:cubicBezTo>
                  <a:cubicBezTo>
                    <a:pt x="910" y="233"/>
                    <a:pt x="933" y="232"/>
                    <a:pt x="957" y="232"/>
                  </a:cubicBezTo>
                  <a:cubicBezTo>
                    <a:pt x="1169" y="232"/>
                    <a:pt x="1389" y="300"/>
                    <a:pt x="1554" y="435"/>
                  </a:cubicBezTo>
                  <a:cubicBezTo>
                    <a:pt x="1655" y="519"/>
                    <a:pt x="1772" y="602"/>
                    <a:pt x="1889" y="669"/>
                  </a:cubicBezTo>
                  <a:cubicBezTo>
                    <a:pt x="2006" y="736"/>
                    <a:pt x="2139" y="770"/>
                    <a:pt x="2273" y="770"/>
                  </a:cubicBezTo>
                  <a:cubicBezTo>
                    <a:pt x="2490" y="753"/>
                    <a:pt x="2707" y="653"/>
                    <a:pt x="2858" y="486"/>
                  </a:cubicBezTo>
                  <a:cubicBezTo>
                    <a:pt x="2958" y="385"/>
                    <a:pt x="3042" y="268"/>
                    <a:pt x="3108" y="151"/>
                  </a:cubicBezTo>
                  <a:cubicBezTo>
                    <a:pt x="3158" y="51"/>
                    <a:pt x="3175" y="1"/>
                    <a:pt x="3175" y="1"/>
                  </a:cubicBezTo>
                  <a:cubicBezTo>
                    <a:pt x="3174" y="0"/>
                    <a:pt x="3172" y="0"/>
                    <a:pt x="317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g8ac37fa1c7_1_0"/>
            <p:cNvSpPr/>
            <p:nvPr/>
          </p:nvSpPr>
          <p:spPr>
            <a:xfrm>
              <a:off x="6172246" y="2852041"/>
              <a:ext cx="102304" cy="27916"/>
            </a:xfrm>
            <a:custGeom>
              <a:rect b="b" l="l" r="r" t="t"/>
              <a:pathLst>
                <a:path extrusionOk="0" h="871" w="3192">
                  <a:moveTo>
                    <a:pt x="3173" y="1"/>
                  </a:moveTo>
                  <a:cubicBezTo>
                    <a:pt x="3149" y="1"/>
                    <a:pt x="3032" y="195"/>
                    <a:pt x="2791" y="419"/>
                  </a:cubicBezTo>
                  <a:cubicBezTo>
                    <a:pt x="2657" y="536"/>
                    <a:pt x="2473" y="620"/>
                    <a:pt x="2273" y="637"/>
                  </a:cubicBezTo>
                  <a:cubicBezTo>
                    <a:pt x="2263" y="637"/>
                    <a:pt x="2253" y="638"/>
                    <a:pt x="2243" y="638"/>
                  </a:cubicBezTo>
                  <a:cubicBezTo>
                    <a:pt x="2039" y="638"/>
                    <a:pt x="1862" y="478"/>
                    <a:pt x="1655" y="319"/>
                  </a:cubicBezTo>
                  <a:cubicBezTo>
                    <a:pt x="1444" y="169"/>
                    <a:pt x="1206" y="99"/>
                    <a:pt x="966" y="99"/>
                  </a:cubicBezTo>
                  <a:cubicBezTo>
                    <a:pt x="939" y="99"/>
                    <a:pt x="913" y="100"/>
                    <a:pt x="886" y="102"/>
                  </a:cubicBezTo>
                  <a:cubicBezTo>
                    <a:pt x="669" y="119"/>
                    <a:pt x="452" y="219"/>
                    <a:pt x="285" y="369"/>
                  </a:cubicBezTo>
                  <a:cubicBezTo>
                    <a:pt x="134" y="486"/>
                    <a:pt x="17" y="670"/>
                    <a:pt x="1" y="870"/>
                  </a:cubicBezTo>
                  <a:cubicBezTo>
                    <a:pt x="101" y="703"/>
                    <a:pt x="218" y="570"/>
                    <a:pt x="351" y="436"/>
                  </a:cubicBezTo>
                  <a:cubicBezTo>
                    <a:pt x="502" y="319"/>
                    <a:pt x="702" y="252"/>
                    <a:pt x="886" y="236"/>
                  </a:cubicBezTo>
                  <a:cubicBezTo>
                    <a:pt x="911" y="234"/>
                    <a:pt x="936" y="233"/>
                    <a:pt x="961" y="233"/>
                  </a:cubicBezTo>
                  <a:cubicBezTo>
                    <a:pt x="1183" y="233"/>
                    <a:pt x="1391" y="301"/>
                    <a:pt x="1571" y="436"/>
                  </a:cubicBezTo>
                  <a:cubicBezTo>
                    <a:pt x="1671" y="520"/>
                    <a:pt x="1772" y="586"/>
                    <a:pt x="1889" y="670"/>
                  </a:cubicBezTo>
                  <a:cubicBezTo>
                    <a:pt x="2006" y="737"/>
                    <a:pt x="2139" y="770"/>
                    <a:pt x="2273" y="770"/>
                  </a:cubicBezTo>
                  <a:cubicBezTo>
                    <a:pt x="2507" y="754"/>
                    <a:pt x="2707" y="653"/>
                    <a:pt x="2858" y="486"/>
                  </a:cubicBezTo>
                  <a:cubicBezTo>
                    <a:pt x="2958" y="386"/>
                    <a:pt x="3058" y="269"/>
                    <a:pt x="3125" y="135"/>
                  </a:cubicBezTo>
                  <a:cubicBezTo>
                    <a:pt x="3159" y="52"/>
                    <a:pt x="3192" y="2"/>
                    <a:pt x="3175" y="2"/>
                  </a:cubicBezTo>
                  <a:cubicBezTo>
                    <a:pt x="3175" y="1"/>
                    <a:pt x="3174" y="1"/>
                    <a:pt x="317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8ac37fa1c7_1_0"/>
            <p:cNvSpPr/>
            <p:nvPr/>
          </p:nvSpPr>
          <p:spPr>
            <a:xfrm>
              <a:off x="6079621" y="2590065"/>
              <a:ext cx="39646" cy="105188"/>
            </a:xfrm>
            <a:custGeom>
              <a:rect b="b" l="l" r="r" t="t"/>
              <a:pathLst>
                <a:path extrusionOk="0" h="3282" w="1237">
                  <a:moveTo>
                    <a:pt x="762" y="1"/>
                  </a:moveTo>
                  <a:cubicBezTo>
                    <a:pt x="758" y="1"/>
                    <a:pt x="755" y="2"/>
                    <a:pt x="752" y="5"/>
                  </a:cubicBezTo>
                  <a:cubicBezTo>
                    <a:pt x="735" y="5"/>
                    <a:pt x="886" y="189"/>
                    <a:pt x="1019" y="506"/>
                  </a:cubicBezTo>
                  <a:cubicBezTo>
                    <a:pt x="1086" y="673"/>
                    <a:pt x="1103" y="874"/>
                    <a:pt x="1036" y="1058"/>
                  </a:cubicBezTo>
                  <a:cubicBezTo>
                    <a:pt x="986" y="1275"/>
                    <a:pt x="752" y="1392"/>
                    <a:pt x="518" y="1542"/>
                  </a:cubicBezTo>
                  <a:cubicBezTo>
                    <a:pt x="301" y="1693"/>
                    <a:pt x="134" y="1927"/>
                    <a:pt x="67" y="2194"/>
                  </a:cubicBezTo>
                  <a:cubicBezTo>
                    <a:pt x="0" y="2394"/>
                    <a:pt x="17" y="2628"/>
                    <a:pt x="100" y="2829"/>
                  </a:cubicBezTo>
                  <a:cubicBezTo>
                    <a:pt x="241" y="3158"/>
                    <a:pt x="442" y="3282"/>
                    <a:pt x="465" y="3282"/>
                  </a:cubicBezTo>
                  <a:cubicBezTo>
                    <a:pt x="467" y="3282"/>
                    <a:pt x="468" y="3281"/>
                    <a:pt x="468" y="3280"/>
                  </a:cubicBezTo>
                  <a:cubicBezTo>
                    <a:pt x="351" y="3130"/>
                    <a:pt x="267" y="2979"/>
                    <a:pt x="201" y="2795"/>
                  </a:cubicBezTo>
                  <a:cubicBezTo>
                    <a:pt x="134" y="2612"/>
                    <a:pt x="134" y="2411"/>
                    <a:pt x="184" y="2227"/>
                  </a:cubicBezTo>
                  <a:cubicBezTo>
                    <a:pt x="251" y="1993"/>
                    <a:pt x="401" y="1793"/>
                    <a:pt x="602" y="1659"/>
                  </a:cubicBezTo>
                  <a:cubicBezTo>
                    <a:pt x="718" y="1592"/>
                    <a:pt x="835" y="1509"/>
                    <a:pt x="936" y="1442"/>
                  </a:cubicBezTo>
                  <a:cubicBezTo>
                    <a:pt x="1053" y="1359"/>
                    <a:pt x="1119" y="1242"/>
                    <a:pt x="1170" y="1108"/>
                  </a:cubicBezTo>
                  <a:cubicBezTo>
                    <a:pt x="1236" y="891"/>
                    <a:pt x="1203" y="657"/>
                    <a:pt x="1103" y="456"/>
                  </a:cubicBezTo>
                  <a:cubicBezTo>
                    <a:pt x="1053" y="323"/>
                    <a:pt x="969" y="206"/>
                    <a:pt x="869" y="105"/>
                  </a:cubicBezTo>
                  <a:cubicBezTo>
                    <a:pt x="813" y="36"/>
                    <a:pt x="781" y="1"/>
                    <a:pt x="76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g8ac37fa1c7_1_0"/>
            <p:cNvSpPr/>
            <p:nvPr/>
          </p:nvSpPr>
          <p:spPr>
            <a:xfrm>
              <a:off x="6129940" y="2762109"/>
              <a:ext cx="85702" cy="64837"/>
            </a:xfrm>
            <a:custGeom>
              <a:rect b="b" l="l" r="r" t="t"/>
              <a:pathLst>
                <a:path extrusionOk="0" h="2023" w="2674">
                  <a:moveTo>
                    <a:pt x="2624" y="1"/>
                  </a:moveTo>
                  <a:lnTo>
                    <a:pt x="2624" y="1"/>
                  </a:lnTo>
                  <a:cubicBezTo>
                    <a:pt x="2590" y="184"/>
                    <a:pt x="2540" y="368"/>
                    <a:pt x="2457" y="535"/>
                  </a:cubicBezTo>
                  <a:cubicBezTo>
                    <a:pt x="2357" y="702"/>
                    <a:pt x="2206" y="853"/>
                    <a:pt x="2039" y="936"/>
                  </a:cubicBezTo>
                  <a:cubicBezTo>
                    <a:pt x="1899" y="1001"/>
                    <a:pt x="1745" y="1038"/>
                    <a:pt x="1590" y="1038"/>
                  </a:cubicBezTo>
                  <a:cubicBezTo>
                    <a:pt x="1505" y="1038"/>
                    <a:pt x="1420" y="1027"/>
                    <a:pt x="1337" y="1003"/>
                  </a:cubicBezTo>
                  <a:cubicBezTo>
                    <a:pt x="1204" y="970"/>
                    <a:pt x="1087" y="936"/>
                    <a:pt x="953" y="920"/>
                  </a:cubicBezTo>
                  <a:cubicBezTo>
                    <a:pt x="908" y="908"/>
                    <a:pt x="862" y="903"/>
                    <a:pt x="816" y="903"/>
                  </a:cubicBezTo>
                  <a:cubicBezTo>
                    <a:pt x="723" y="903"/>
                    <a:pt x="630" y="925"/>
                    <a:pt x="552" y="970"/>
                  </a:cubicBezTo>
                  <a:cubicBezTo>
                    <a:pt x="351" y="1070"/>
                    <a:pt x="201" y="1237"/>
                    <a:pt x="118" y="1438"/>
                  </a:cubicBezTo>
                  <a:cubicBezTo>
                    <a:pt x="51" y="1571"/>
                    <a:pt x="17" y="1722"/>
                    <a:pt x="17" y="1855"/>
                  </a:cubicBezTo>
                  <a:cubicBezTo>
                    <a:pt x="1" y="1955"/>
                    <a:pt x="1" y="2022"/>
                    <a:pt x="17" y="2022"/>
                  </a:cubicBezTo>
                  <a:cubicBezTo>
                    <a:pt x="34" y="2022"/>
                    <a:pt x="67" y="1805"/>
                    <a:pt x="201" y="1488"/>
                  </a:cubicBezTo>
                  <a:cubicBezTo>
                    <a:pt x="285" y="1304"/>
                    <a:pt x="435" y="1170"/>
                    <a:pt x="602" y="1087"/>
                  </a:cubicBezTo>
                  <a:cubicBezTo>
                    <a:pt x="669" y="1053"/>
                    <a:pt x="740" y="1040"/>
                    <a:pt x="814" y="1040"/>
                  </a:cubicBezTo>
                  <a:cubicBezTo>
                    <a:pt x="962" y="1040"/>
                    <a:pt x="1126" y="1092"/>
                    <a:pt x="1304" y="1137"/>
                  </a:cubicBezTo>
                  <a:cubicBezTo>
                    <a:pt x="1396" y="1160"/>
                    <a:pt x="1489" y="1171"/>
                    <a:pt x="1582" y="1171"/>
                  </a:cubicBezTo>
                  <a:cubicBezTo>
                    <a:pt x="1760" y="1171"/>
                    <a:pt x="1936" y="1130"/>
                    <a:pt x="2089" y="1053"/>
                  </a:cubicBezTo>
                  <a:cubicBezTo>
                    <a:pt x="2290" y="953"/>
                    <a:pt x="2440" y="786"/>
                    <a:pt x="2540" y="585"/>
                  </a:cubicBezTo>
                  <a:cubicBezTo>
                    <a:pt x="2641" y="418"/>
                    <a:pt x="2674" y="201"/>
                    <a:pt x="26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g8ac37fa1c7_1_0"/>
            <p:cNvSpPr/>
            <p:nvPr/>
          </p:nvSpPr>
          <p:spPr>
            <a:xfrm>
              <a:off x="6163688" y="2934987"/>
              <a:ext cx="106053" cy="30223"/>
            </a:xfrm>
            <a:custGeom>
              <a:rect b="b" l="l" r="r" t="t"/>
              <a:pathLst>
                <a:path extrusionOk="0" h="943" w="3309">
                  <a:moveTo>
                    <a:pt x="967" y="0"/>
                  </a:moveTo>
                  <a:cubicBezTo>
                    <a:pt x="766" y="0"/>
                    <a:pt x="579" y="53"/>
                    <a:pt x="418" y="171"/>
                  </a:cubicBezTo>
                  <a:cubicBezTo>
                    <a:pt x="301" y="237"/>
                    <a:pt x="184" y="338"/>
                    <a:pt x="101" y="455"/>
                  </a:cubicBezTo>
                  <a:cubicBezTo>
                    <a:pt x="34" y="538"/>
                    <a:pt x="0" y="572"/>
                    <a:pt x="17" y="588"/>
                  </a:cubicBezTo>
                  <a:cubicBezTo>
                    <a:pt x="18" y="589"/>
                    <a:pt x="19" y="589"/>
                    <a:pt x="20" y="589"/>
                  </a:cubicBezTo>
                  <a:cubicBezTo>
                    <a:pt x="47" y="589"/>
                    <a:pt x="196" y="414"/>
                    <a:pt x="468" y="254"/>
                  </a:cubicBezTo>
                  <a:cubicBezTo>
                    <a:pt x="600" y="175"/>
                    <a:pt x="753" y="127"/>
                    <a:pt x="903" y="127"/>
                  </a:cubicBezTo>
                  <a:cubicBezTo>
                    <a:pt x="942" y="127"/>
                    <a:pt x="981" y="130"/>
                    <a:pt x="1019" y="137"/>
                  </a:cubicBezTo>
                  <a:cubicBezTo>
                    <a:pt x="1237" y="171"/>
                    <a:pt x="1387" y="371"/>
                    <a:pt x="1571" y="572"/>
                  </a:cubicBezTo>
                  <a:cubicBezTo>
                    <a:pt x="1755" y="772"/>
                    <a:pt x="2005" y="906"/>
                    <a:pt x="2289" y="939"/>
                  </a:cubicBezTo>
                  <a:cubicBezTo>
                    <a:pt x="2316" y="941"/>
                    <a:pt x="2344" y="942"/>
                    <a:pt x="2371" y="942"/>
                  </a:cubicBezTo>
                  <a:cubicBezTo>
                    <a:pt x="2561" y="942"/>
                    <a:pt x="2749" y="891"/>
                    <a:pt x="2924" y="789"/>
                  </a:cubicBezTo>
                  <a:cubicBezTo>
                    <a:pt x="3242" y="588"/>
                    <a:pt x="3309" y="354"/>
                    <a:pt x="3292" y="354"/>
                  </a:cubicBezTo>
                  <a:lnTo>
                    <a:pt x="3292" y="354"/>
                  </a:lnTo>
                  <a:cubicBezTo>
                    <a:pt x="3175" y="488"/>
                    <a:pt x="3025" y="605"/>
                    <a:pt x="2874" y="705"/>
                  </a:cubicBezTo>
                  <a:cubicBezTo>
                    <a:pt x="2721" y="775"/>
                    <a:pt x="2556" y="810"/>
                    <a:pt x="2399" y="810"/>
                  </a:cubicBezTo>
                  <a:cubicBezTo>
                    <a:pt x="2368" y="810"/>
                    <a:pt x="2337" y="808"/>
                    <a:pt x="2306" y="805"/>
                  </a:cubicBezTo>
                  <a:cubicBezTo>
                    <a:pt x="2055" y="772"/>
                    <a:pt x="1838" y="655"/>
                    <a:pt x="1688" y="471"/>
                  </a:cubicBezTo>
                  <a:cubicBezTo>
                    <a:pt x="1588" y="371"/>
                    <a:pt x="1504" y="271"/>
                    <a:pt x="1404" y="187"/>
                  </a:cubicBezTo>
                  <a:cubicBezTo>
                    <a:pt x="1304" y="87"/>
                    <a:pt x="1187" y="37"/>
                    <a:pt x="1053" y="3"/>
                  </a:cubicBezTo>
                  <a:cubicBezTo>
                    <a:pt x="1024" y="1"/>
                    <a:pt x="996" y="0"/>
                    <a:pt x="9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g8ac37fa1c7_1_0"/>
            <p:cNvSpPr/>
            <p:nvPr/>
          </p:nvSpPr>
          <p:spPr>
            <a:xfrm>
              <a:off x="5875591" y="2950755"/>
              <a:ext cx="103906" cy="42979"/>
            </a:xfrm>
            <a:custGeom>
              <a:rect b="b" l="l" r="r" t="t"/>
              <a:pathLst>
                <a:path extrusionOk="0" h="1341" w="3242">
                  <a:moveTo>
                    <a:pt x="821" y="0"/>
                  </a:moveTo>
                  <a:cubicBezTo>
                    <a:pt x="710" y="0"/>
                    <a:pt x="602" y="21"/>
                    <a:pt x="501" y="63"/>
                  </a:cubicBezTo>
                  <a:cubicBezTo>
                    <a:pt x="368" y="96"/>
                    <a:pt x="234" y="163"/>
                    <a:pt x="117" y="247"/>
                  </a:cubicBezTo>
                  <a:cubicBezTo>
                    <a:pt x="33" y="313"/>
                    <a:pt x="0" y="347"/>
                    <a:pt x="0" y="364"/>
                  </a:cubicBezTo>
                  <a:cubicBezTo>
                    <a:pt x="1" y="365"/>
                    <a:pt x="3" y="365"/>
                    <a:pt x="5" y="365"/>
                  </a:cubicBezTo>
                  <a:cubicBezTo>
                    <a:pt x="38" y="365"/>
                    <a:pt x="220" y="241"/>
                    <a:pt x="535" y="146"/>
                  </a:cubicBezTo>
                  <a:cubicBezTo>
                    <a:pt x="607" y="127"/>
                    <a:pt x="682" y="117"/>
                    <a:pt x="758" y="117"/>
                  </a:cubicBezTo>
                  <a:cubicBezTo>
                    <a:pt x="874" y="117"/>
                    <a:pt x="992" y="139"/>
                    <a:pt x="1103" y="180"/>
                  </a:cubicBezTo>
                  <a:cubicBezTo>
                    <a:pt x="1303" y="263"/>
                    <a:pt x="1387" y="497"/>
                    <a:pt x="1521" y="748"/>
                  </a:cubicBezTo>
                  <a:cubicBezTo>
                    <a:pt x="1637" y="982"/>
                    <a:pt x="1855" y="1182"/>
                    <a:pt x="2105" y="1266"/>
                  </a:cubicBezTo>
                  <a:cubicBezTo>
                    <a:pt x="2232" y="1315"/>
                    <a:pt x="2358" y="1340"/>
                    <a:pt x="2485" y="1340"/>
                  </a:cubicBezTo>
                  <a:cubicBezTo>
                    <a:pt x="2576" y="1340"/>
                    <a:pt x="2666" y="1327"/>
                    <a:pt x="2757" y="1299"/>
                  </a:cubicBezTo>
                  <a:cubicBezTo>
                    <a:pt x="2957" y="1266"/>
                    <a:pt x="3125" y="1149"/>
                    <a:pt x="3242" y="965"/>
                  </a:cubicBezTo>
                  <a:lnTo>
                    <a:pt x="3242" y="965"/>
                  </a:lnTo>
                  <a:cubicBezTo>
                    <a:pt x="3091" y="1065"/>
                    <a:pt x="2907" y="1149"/>
                    <a:pt x="2740" y="1199"/>
                  </a:cubicBezTo>
                  <a:cubicBezTo>
                    <a:pt x="2673" y="1210"/>
                    <a:pt x="2607" y="1216"/>
                    <a:pt x="2540" y="1216"/>
                  </a:cubicBezTo>
                  <a:cubicBezTo>
                    <a:pt x="2408" y="1216"/>
                    <a:pt x="2278" y="1193"/>
                    <a:pt x="2155" y="1149"/>
                  </a:cubicBezTo>
                  <a:cubicBezTo>
                    <a:pt x="1938" y="1065"/>
                    <a:pt x="1754" y="882"/>
                    <a:pt x="1637" y="681"/>
                  </a:cubicBezTo>
                  <a:cubicBezTo>
                    <a:pt x="1587" y="547"/>
                    <a:pt x="1521" y="430"/>
                    <a:pt x="1454" y="330"/>
                  </a:cubicBezTo>
                  <a:cubicBezTo>
                    <a:pt x="1387" y="213"/>
                    <a:pt x="1270" y="113"/>
                    <a:pt x="1153" y="63"/>
                  </a:cubicBezTo>
                  <a:cubicBezTo>
                    <a:pt x="1044" y="21"/>
                    <a:pt x="932" y="0"/>
                    <a:pt x="82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g8ac37fa1c7_1_0"/>
            <p:cNvSpPr/>
            <p:nvPr/>
          </p:nvSpPr>
          <p:spPr>
            <a:xfrm>
              <a:off x="6173848" y="2522728"/>
              <a:ext cx="87336" cy="65991"/>
            </a:xfrm>
            <a:custGeom>
              <a:rect b="b" l="l" r="r" t="t"/>
              <a:pathLst>
                <a:path extrusionOk="0" h="2059" w="2725">
                  <a:moveTo>
                    <a:pt x="586" y="1"/>
                  </a:moveTo>
                  <a:cubicBezTo>
                    <a:pt x="435" y="1"/>
                    <a:pt x="285" y="1"/>
                    <a:pt x="151" y="34"/>
                  </a:cubicBezTo>
                  <a:cubicBezTo>
                    <a:pt x="51" y="51"/>
                    <a:pt x="1" y="68"/>
                    <a:pt x="1" y="84"/>
                  </a:cubicBezTo>
                  <a:cubicBezTo>
                    <a:pt x="1" y="94"/>
                    <a:pt x="19" y="97"/>
                    <a:pt x="52" y="97"/>
                  </a:cubicBezTo>
                  <a:cubicBezTo>
                    <a:pt x="105" y="97"/>
                    <a:pt x="197" y="89"/>
                    <a:pt x="318" y="89"/>
                  </a:cubicBezTo>
                  <a:cubicBezTo>
                    <a:pt x="392" y="89"/>
                    <a:pt x="476" y="92"/>
                    <a:pt x="569" y="101"/>
                  </a:cubicBezTo>
                  <a:cubicBezTo>
                    <a:pt x="769" y="118"/>
                    <a:pt x="936" y="218"/>
                    <a:pt x="1070" y="352"/>
                  </a:cubicBezTo>
                  <a:cubicBezTo>
                    <a:pt x="1220" y="519"/>
                    <a:pt x="1220" y="769"/>
                    <a:pt x="1237" y="1037"/>
                  </a:cubicBezTo>
                  <a:cubicBezTo>
                    <a:pt x="1254" y="1304"/>
                    <a:pt x="1388" y="1571"/>
                    <a:pt x="1571" y="1755"/>
                  </a:cubicBezTo>
                  <a:cubicBezTo>
                    <a:pt x="1738" y="1906"/>
                    <a:pt x="1939" y="2006"/>
                    <a:pt x="2156" y="2039"/>
                  </a:cubicBezTo>
                  <a:cubicBezTo>
                    <a:pt x="2210" y="2053"/>
                    <a:pt x="2264" y="2059"/>
                    <a:pt x="2317" y="2059"/>
                  </a:cubicBezTo>
                  <a:cubicBezTo>
                    <a:pt x="2462" y="2059"/>
                    <a:pt x="2602" y="2012"/>
                    <a:pt x="2724" y="1939"/>
                  </a:cubicBezTo>
                  <a:lnTo>
                    <a:pt x="2724" y="1939"/>
                  </a:lnTo>
                  <a:cubicBezTo>
                    <a:pt x="2618" y="1949"/>
                    <a:pt x="2512" y="1958"/>
                    <a:pt x="2406" y="1958"/>
                  </a:cubicBezTo>
                  <a:cubicBezTo>
                    <a:pt x="2328" y="1958"/>
                    <a:pt x="2251" y="1953"/>
                    <a:pt x="2173" y="1939"/>
                  </a:cubicBezTo>
                  <a:cubicBezTo>
                    <a:pt x="1989" y="1906"/>
                    <a:pt x="1805" y="1805"/>
                    <a:pt x="1672" y="1672"/>
                  </a:cubicBezTo>
                  <a:cubicBezTo>
                    <a:pt x="1504" y="1488"/>
                    <a:pt x="1404" y="1271"/>
                    <a:pt x="1388" y="1020"/>
                  </a:cubicBezTo>
                  <a:cubicBezTo>
                    <a:pt x="1371" y="886"/>
                    <a:pt x="1371" y="753"/>
                    <a:pt x="1354" y="619"/>
                  </a:cubicBezTo>
                  <a:cubicBezTo>
                    <a:pt x="1321" y="485"/>
                    <a:pt x="1271" y="368"/>
                    <a:pt x="1170" y="268"/>
                  </a:cubicBezTo>
                  <a:cubicBezTo>
                    <a:pt x="1020" y="101"/>
                    <a:pt x="803" y="18"/>
                    <a:pt x="5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g8ac37fa1c7_1_0"/>
            <p:cNvSpPr/>
            <p:nvPr/>
          </p:nvSpPr>
          <p:spPr>
            <a:xfrm>
              <a:off x="6311471" y="2125917"/>
              <a:ext cx="36986" cy="105605"/>
            </a:xfrm>
            <a:custGeom>
              <a:rect b="b" l="l" r="r" t="t"/>
              <a:pathLst>
                <a:path extrusionOk="0" h="3295" w="1154">
                  <a:moveTo>
                    <a:pt x="652" y="1"/>
                  </a:moveTo>
                  <a:cubicBezTo>
                    <a:pt x="619" y="18"/>
                    <a:pt x="786" y="185"/>
                    <a:pt x="920" y="502"/>
                  </a:cubicBezTo>
                  <a:cubicBezTo>
                    <a:pt x="1003" y="669"/>
                    <a:pt x="1037" y="870"/>
                    <a:pt x="987" y="1070"/>
                  </a:cubicBezTo>
                  <a:cubicBezTo>
                    <a:pt x="920" y="1271"/>
                    <a:pt x="719" y="1404"/>
                    <a:pt x="485" y="1571"/>
                  </a:cubicBezTo>
                  <a:cubicBezTo>
                    <a:pt x="268" y="1722"/>
                    <a:pt x="118" y="1956"/>
                    <a:pt x="51" y="2223"/>
                  </a:cubicBezTo>
                  <a:cubicBezTo>
                    <a:pt x="1" y="2440"/>
                    <a:pt x="34" y="2674"/>
                    <a:pt x="118" y="2875"/>
                  </a:cubicBezTo>
                  <a:cubicBezTo>
                    <a:pt x="273" y="3186"/>
                    <a:pt x="487" y="3294"/>
                    <a:pt x="516" y="3294"/>
                  </a:cubicBezTo>
                  <a:cubicBezTo>
                    <a:pt x="518" y="3294"/>
                    <a:pt x="519" y="3294"/>
                    <a:pt x="519" y="3292"/>
                  </a:cubicBezTo>
                  <a:cubicBezTo>
                    <a:pt x="385" y="3159"/>
                    <a:pt x="285" y="3008"/>
                    <a:pt x="218" y="2841"/>
                  </a:cubicBezTo>
                  <a:cubicBezTo>
                    <a:pt x="151" y="2641"/>
                    <a:pt x="134" y="2440"/>
                    <a:pt x="185" y="2257"/>
                  </a:cubicBezTo>
                  <a:cubicBezTo>
                    <a:pt x="235" y="2023"/>
                    <a:pt x="385" y="1822"/>
                    <a:pt x="569" y="1672"/>
                  </a:cubicBezTo>
                  <a:cubicBezTo>
                    <a:pt x="686" y="1605"/>
                    <a:pt x="786" y="1521"/>
                    <a:pt x="886" y="1438"/>
                  </a:cubicBezTo>
                  <a:cubicBezTo>
                    <a:pt x="1003" y="1354"/>
                    <a:pt x="1070" y="1237"/>
                    <a:pt x="1104" y="1104"/>
                  </a:cubicBezTo>
                  <a:cubicBezTo>
                    <a:pt x="1154" y="886"/>
                    <a:pt x="1120" y="652"/>
                    <a:pt x="1020" y="452"/>
                  </a:cubicBezTo>
                  <a:cubicBezTo>
                    <a:pt x="953" y="335"/>
                    <a:pt x="870" y="218"/>
                    <a:pt x="769" y="101"/>
                  </a:cubicBezTo>
                  <a:cubicBezTo>
                    <a:pt x="703" y="34"/>
                    <a:pt x="652" y="1"/>
                    <a:pt x="65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g8ac37fa1c7_1_0"/>
            <p:cNvSpPr/>
            <p:nvPr/>
          </p:nvSpPr>
          <p:spPr>
            <a:xfrm>
              <a:off x="6072122" y="2470037"/>
              <a:ext cx="87304" cy="65767"/>
            </a:xfrm>
            <a:custGeom>
              <a:rect b="b" l="l" r="r" t="t"/>
              <a:pathLst>
                <a:path extrusionOk="0" h="2052" w="2724">
                  <a:moveTo>
                    <a:pt x="447" y="1"/>
                  </a:moveTo>
                  <a:cubicBezTo>
                    <a:pt x="348" y="1"/>
                    <a:pt x="245" y="12"/>
                    <a:pt x="150" y="24"/>
                  </a:cubicBezTo>
                  <a:cubicBezTo>
                    <a:pt x="69" y="51"/>
                    <a:pt x="21" y="67"/>
                    <a:pt x="5" y="81"/>
                  </a:cubicBezTo>
                  <a:lnTo>
                    <a:pt x="5" y="81"/>
                  </a:lnTo>
                  <a:cubicBezTo>
                    <a:pt x="2" y="80"/>
                    <a:pt x="0" y="77"/>
                    <a:pt x="0" y="74"/>
                  </a:cubicBezTo>
                  <a:lnTo>
                    <a:pt x="0" y="91"/>
                  </a:lnTo>
                  <a:cubicBezTo>
                    <a:pt x="0" y="88"/>
                    <a:pt x="2" y="85"/>
                    <a:pt x="5" y="81"/>
                  </a:cubicBezTo>
                  <a:lnTo>
                    <a:pt x="5" y="81"/>
                  </a:lnTo>
                  <a:cubicBezTo>
                    <a:pt x="13" y="86"/>
                    <a:pt x="30" y="87"/>
                    <a:pt x="55" y="87"/>
                  </a:cubicBezTo>
                  <a:cubicBezTo>
                    <a:pt x="94" y="87"/>
                    <a:pt x="151" y="84"/>
                    <a:pt x="225" y="84"/>
                  </a:cubicBezTo>
                  <a:cubicBezTo>
                    <a:pt x="316" y="84"/>
                    <a:pt x="432" y="88"/>
                    <a:pt x="568" y="108"/>
                  </a:cubicBezTo>
                  <a:cubicBezTo>
                    <a:pt x="752" y="124"/>
                    <a:pt x="936" y="208"/>
                    <a:pt x="1069" y="358"/>
                  </a:cubicBezTo>
                  <a:cubicBezTo>
                    <a:pt x="1220" y="509"/>
                    <a:pt x="1220" y="759"/>
                    <a:pt x="1237" y="1043"/>
                  </a:cubicBezTo>
                  <a:cubicBezTo>
                    <a:pt x="1253" y="1311"/>
                    <a:pt x="1370" y="1561"/>
                    <a:pt x="1571" y="1762"/>
                  </a:cubicBezTo>
                  <a:cubicBezTo>
                    <a:pt x="1721" y="1912"/>
                    <a:pt x="1938" y="2012"/>
                    <a:pt x="2155" y="2029"/>
                  </a:cubicBezTo>
                  <a:cubicBezTo>
                    <a:pt x="2216" y="2044"/>
                    <a:pt x="2276" y="2052"/>
                    <a:pt x="2335" y="2052"/>
                  </a:cubicBezTo>
                  <a:cubicBezTo>
                    <a:pt x="2473" y="2052"/>
                    <a:pt x="2607" y="2011"/>
                    <a:pt x="2724" y="1929"/>
                  </a:cubicBezTo>
                  <a:lnTo>
                    <a:pt x="2724" y="1929"/>
                  </a:lnTo>
                  <a:cubicBezTo>
                    <a:pt x="2616" y="1948"/>
                    <a:pt x="2508" y="1957"/>
                    <a:pt x="2401" y="1957"/>
                  </a:cubicBezTo>
                  <a:cubicBezTo>
                    <a:pt x="2324" y="1957"/>
                    <a:pt x="2248" y="1953"/>
                    <a:pt x="2172" y="1946"/>
                  </a:cubicBezTo>
                  <a:cubicBezTo>
                    <a:pt x="1972" y="1896"/>
                    <a:pt x="1805" y="1795"/>
                    <a:pt x="1654" y="1662"/>
                  </a:cubicBezTo>
                  <a:cubicBezTo>
                    <a:pt x="1487" y="1495"/>
                    <a:pt x="1387" y="1261"/>
                    <a:pt x="1370" y="1027"/>
                  </a:cubicBezTo>
                  <a:cubicBezTo>
                    <a:pt x="1370" y="893"/>
                    <a:pt x="1353" y="759"/>
                    <a:pt x="1337" y="626"/>
                  </a:cubicBezTo>
                  <a:cubicBezTo>
                    <a:pt x="1320" y="492"/>
                    <a:pt x="1253" y="358"/>
                    <a:pt x="1170" y="258"/>
                  </a:cubicBezTo>
                  <a:cubicBezTo>
                    <a:pt x="1003" y="108"/>
                    <a:pt x="802" y="7"/>
                    <a:pt x="568" y="7"/>
                  </a:cubicBezTo>
                  <a:cubicBezTo>
                    <a:pt x="529" y="3"/>
                    <a:pt x="488" y="1"/>
                    <a:pt x="44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g8ac37fa1c7_1_0"/>
            <p:cNvSpPr/>
            <p:nvPr/>
          </p:nvSpPr>
          <p:spPr>
            <a:xfrm>
              <a:off x="6262755" y="2240527"/>
              <a:ext cx="87849" cy="65991"/>
            </a:xfrm>
            <a:custGeom>
              <a:rect b="b" l="l" r="r" t="t"/>
              <a:pathLst>
                <a:path extrusionOk="0" h="2059" w="2741">
                  <a:moveTo>
                    <a:pt x="585" y="0"/>
                  </a:moveTo>
                  <a:cubicBezTo>
                    <a:pt x="435" y="0"/>
                    <a:pt x="301" y="0"/>
                    <a:pt x="151" y="34"/>
                  </a:cubicBezTo>
                  <a:cubicBezTo>
                    <a:pt x="50" y="51"/>
                    <a:pt x="0" y="84"/>
                    <a:pt x="0" y="84"/>
                  </a:cubicBezTo>
                  <a:cubicBezTo>
                    <a:pt x="0" y="93"/>
                    <a:pt x="18" y="96"/>
                    <a:pt x="51" y="96"/>
                  </a:cubicBezTo>
                  <a:cubicBezTo>
                    <a:pt x="104" y="96"/>
                    <a:pt x="197" y="89"/>
                    <a:pt x="317" y="89"/>
                  </a:cubicBezTo>
                  <a:cubicBezTo>
                    <a:pt x="391" y="89"/>
                    <a:pt x="476" y="92"/>
                    <a:pt x="568" y="101"/>
                  </a:cubicBezTo>
                  <a:cubicBezTo>
                    <a:pt x="769" y="117"/>
                    <a:pt x="936" y="218"/>
                    <a:pt x="1086" y="351"/>
                  </a:cubicBezTo>
                  <a:cubicBezTo>
                    <a:pt x="1237" y="518"/>
                    <a:pt x="1220" y="769"/>
                    <a:pt x="1237" y="1036"/>
                  </a:cubicBezTo>
                  <a:cubicBezTo>
                    <a:pt x="1270" y="1320"/>
                    <a:pt x="1387" y="1571"/>
                    <a:pt x="1588" y="1755"/>
                  </a:cubicBezTo>
                  <a:cubicBezTo>
                    <a:pt x="1738" y="1905"/>
                    <a:pt x="1939" y="2006"/>
                    <a:pt x="2156" y="2039"/>
                  </a:cubicBezTo>
                  <a:cubicBezTo>
                    <a:pt x="2209" y="2052"/>
                    <a:pt x="2264" y="2059"/>
                    <a:pt x="2319" y="2059"/>
                  </a:cubicBezTo>
                  <a:cubicBezTo>
                    <a:pt x="2469" y="2059"/>
                    <a:pt x="2618" y="2012"/>
                    <a:pt x="2741" y="1939"/>
                  </a:cubicBezTo>
                  <a:lnTo>
                    <a:pt x="2741" y="1939"/>
                  </a:lnTo>
                  <a:cubicBezTo>
                    <a:pt x="2634" y="1948"/>
                    <a:pt x="2523" y="1958"/>
                    <a:pt x="2412" y="1958"/>
                  </a:cubicBezTo>
                  <a:cubicBezTo>
                    <a:pt x="2331" y="1958"/>
                    <a:pt x="2250" y="1953"/>
                    <a:pt x="2172" y="1939"/>
                  </a:cubicBezTo>
                  <a:cubicBezTo>
                    <a:pt x="1989" y="1905"/>
                    <a:pt x="1805" y="1805"/>
                    <a:pt x="1671" y="1671"/>
                  </a:cubicBezTo>
                  <a:cubicBezTo>
                    <a:pt x="1504" y="1488"/>
                    <a:pt x="1404" y="1270"/>
                    <a:pt x="1387" y="1020"/>
                  </a:cubicBezTo>
                  <a:cubicBezTo>
                    <a:pt x="1387" y="886"/>
                    <a:pt x="1370" y="752"/>
                    <a:pt x="1354" y="635"/>
                  </a:cubicBezTo>
                  <a:cubicBezTo>
                    <a:pt x="1320" y="502"/>
                    <a:pt x="1270" y="368"/>
                    <a:pt x="1170" y="268"/>
                  </a:cubicBezTo>
                  <a:cubicBezTo>
                    <a:pt x="1020" y="117"/>
                    <a:pt x="802" y="17"/>
                    <a:pt x="58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g8ac37fa1c7_1_0"/>
            <p:cNvSpPr/>
            <p:nvPr/>
          </p:nvSpPr>
          <p:spPr>
            <a:xfrm>
              <a:off x="5873956" y="2527567"/>
              <a:ext cx="33781" cy="100701"/>
            </a:xfrm>
            <a:custGeom>
              <a:rect b="b" l="l" r="r" t="t"/>
              <a:pathLst>
                <a:path extrusionOk="0" h="3142" w="1054">
                  <a:moveTo>
                    <a:pt x="18" y="0"/>
                  </a:moveTo>
                  <a:cubicBezTo>
                    <a:pt x="1" y="34"/>
                    <a:pt x="201" y="134"/>
                    <a:pt x="452" y="368"/>
                  </a:cubicBezTo>
                  <a:cubicBezTo>
                    <a:pt x="586" y="502"/>
                    <a:pt x="686" y="685"/>
                    <a:pt x="703" y="869"/>
                  </a:cubicBezTo>
                  <a:cubicBezTo>
                    <a:pt x="719" y="1086"/>
                    <a:pt x="569" y="1287"/>
                    <a:pt x="419" y="1521"/>
                  </a:cubicBezTo>
                  <a:cubicBezTo>
                    <a:pt x="268" y="1738"/>
                    <a:pt x="201" y="2022"/>
                    <a:pt x="235" y="2289"/>
                  </a:cubicBezTo>
                  <a:cubicBezTo>
                    <a:pt x="268" y="2507"/>
                    <a:pt x="369" y="2707"/>
                    <a:pt x="536" y="2874"/>
                  </a:cubicBezTo>
                  <a:cubicBezTo>
                    <a:pt x="653" y="3024"/>
                    <a:pt x="853" y="3125"/>
                    <a:pt x="1054" y="3141"/>
                  </a:cubicBezTo>
                  <a:cubicBezTo>
                    <a:pt x="886" y="3041"/>
                    <a:pt x="736" y="2941"/>
                    <a:pt x="602" y="2807"/>
                  </a:cubicBezTo>
                  <a:cubicBezTo>
                    <a:pt x="469" y="2657"/>
                    <a:pt x="402" y="2473"/>
                    <a:pt x="369" y="2273"/>
                  </a:cubicBezTo>
                  <a:cubicBezTo>
                    <a:pt x="335" y="2039"/>
                    <a:pt x="402" y="1788"/>
                    <a:pt x="536" y="1588"/>
                  </a:cubicBezTo>
                  <a:cubicBezTo>
                    <a:pt x="602" y="1487"/>
                    <a:pt x="686" y="1370"/>
                    <a:pt x="753" y="1253"/>
                  </a:cubicBezTo>
                  <a:cubicBezTo>
                    <a:pt x="820" y="1136"/>
                    <a:pt x="836" y="1003"/>
                    <a:pt x="836" y="869"/>
                  </a:cubicBezTo>
                  <a:cubicBezTo>
                    <a:pt x="803" y="635"/>
                    <a:pt x="686" y="435"/>
                    <a:pt x="519" y="284"/>
                  </a:cubicBezTo>
                  <a:cubicBezTo>
                    <a:pt x="419" y="201"/>
                    <a:pt x="302" y="117"/>
                    <a:pt x="168" y="50"/>
                  </a:cubicBezTo>
                  <a:cubicBezTo>
                    <a:pt x="68" y="17"/>
                    <a:pt x="18" y="0"/>
                    <a:pt x="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g8ac37fa1c7_1_0"/>
            <p:cNvSpPr/>
            <p:nvPr/>
          </p:nvSpPr>
          <p:spPr>
            <a:xfrm>
              <a:off x="5780787" y="2282641"/>
              <a:ext cx="89996" cy="63203"/>
            </a:xfrm>
            <a:custGeom>
              <a:rect b="b" l="l" r="r" t="t"/>
              <a:pathLst>
                <a:path extrusionOk="0" h="1972" w="2808">
                  <a:moveTo>
                    <a:pt x="466" y="0"/>
                  </a:moveTo>
                  <a:cubicBezTo>
                    <a:pt x="361" y="0"/>
                    <a:pt x="251" y="19"/>
                    <a:pt x="151" y="57"/>
                  </a:cubicBezTo>
                  <a:cubicBezTo>
                    <a:pt x="51" y="73"/>
                    <a:pt x="1" y="90"/>
                    <a:pt x="1" y="107"/>
                  </a:cubicBezTo>
                  <a:cubicBezTo>
                    <a:pt x="1" y="114"/>
                    <a:pt x="10" y="116"/>
                    <a:pt x="29" y="116"/>
                  </a:cubicBezTo>
                  <a:cubicBezTo>
                    <a:pt x="91" y="116"/>
                    <a:pt x="248" y="87"/>
                    <a:pt x="458" y="87"/>
                  </a:cubicBezTo>
                  <a:cubicBezTo>
                    <a:pt x="494" y="87"/>
                    <a:pt x="530" y="88"/>
                    <a:pt x="569" y="90"/>
                  </a:cubicBezTo>
                  <a:cubicBezTo>
                    <a:pt x="769" y="107"/>
                    <a:pt x="953" y="190"/>
                    <a:pt x="1087" y="324"/>
                  </a:cubicBezTo>
                  <a:cubicBezTo>
                    <a:pt x="1237" y="474"/>
                    <a:pt x="1254" y="725"/>
                    <a:pt x="1287" y="1009"/>
                  </a:cubicBezTo>
                  <a:cubicBezTo>
                    <a:pt x="1304" y="1276"/>
                    <a:pt x="1438" y="1527"/>
                    <a:pt x="1655" y="1711"/>
                  </a:cubicBezTo>
                  <a:cubicBezTo>
                    <a:pt x="1822" y="1861"/>
                    <a:pt x="2022" y="1945"/>
                    <a:pt x="2240" y="1961"/>
                  </a:cubicBezTo>
                  <a:cubicBezTo>
                    <a:pt x="2281" y="1968"/>
                    <a:pt x="2321" y="1972"/>
                    <a:pt x="2362" y="1972"/>
                  </a:cubicBezTo>
                  <a:cubicBezTo>
                    <a:pt x="2521" y="1972"/>
                    <a:pt x="2675" y="1921"/>
                    <a:pt x="2808" y="1828"/>
                  </a:cubicBezTo>
                  <a:lnTo>
                    <a:pt x="2808" y="1828"/>
                  </a:lnTo>
                  <a:cubicBezTo>
                    <a:pt x="2691" y="1859"/>
                    <a:pt x="2575" y="1871"/>
                    <a:pt x="2458" y="1871"/>
                  </a:cubicBezTo>
                  <a:cubicBezTo>
                    <a:pt x="2391" y="1871"/>
                    <a:pt x="2324" y="1867"/>
                    <a:pt x="2256" y="1861"/>
                  </a:cubicBezTo>
                  <a:cubicBezTo>
                    <a:pt x="2056" y="1828"/>
                    <a:pt x="1872" y="1744"/>
                    <a:pt x="1738" y="1610"/>
                  </a:cubicBezTo>
                  <a:cubicBezTo>
                    <a:pt x="1555" y="1443"/>
                    <a:pt x="1454" y="1226"/>
                    <a:pt x="1421" y="992"/>
                  </a:cubicBezTo>
                  <a:cubicBezTo>
                    <a:pt x="1404" y="859"/>
                    <a:pt x="1404" y="725"/>
                    <a:pt x="1371" y="591"/>
                  </a:cubicBezTo>
                  <a:cubicBezTo>
                    <a:pt x="1337" y="458"/>
                    <a:pt x="1270" y="341"/>
                    <a:pt x="1187" y="240"/>
                  </a:cubicBezTo>
                  <a:cubicBezTo>
                    <a:pt x="1020" y="90"/>
                    <a:pt x="803" y="6"/>
                    <a:pt x="569" y="6"/>
                  </a:cubicBezTo>
                  <a:cubicBezTo>
                    <a:pt x="535" y="2"/>
                    <a:pt x="501" y="0"/>
                    <a:pt x="46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8ac37fa1c7_1_0"/>
            <p:cNvSpPr/>
            <p:nvPr/>
          </p:nvSpPr>
          <p:spPr>
            <a:xfrm>
              <a:off x="5794729" y="2181075"/>
              <a:ext cx="89996" cy="63555"/>
            </a:xfrm>
            <a:custGeom>
              <a:rect b="b" l="l" r="r" t="t"/>
              <a:pathLst>
                <a:path extrusionOk="0" h="1983" w="2808">
                  <a:moveTo>
                    <a:pt x="568" y="1"/>
                  </a:moveTo>
                  <a:cubicBezTo>
                    <a:pt x="434" y="1"/>
                    <a:pt x="284" y="18"/>
                    <a:pt x="150" y="51"/>
                  </a:cubicBezTo>
                  <a:cubicBezTo>
                    <a:pt x="50" y="84"/>
                    <a:pt x="0" y="101"/>
                    <a:pt x="0" y="118"/>
                  </a:cubicBezTo>
                  <a:cubicBezTo>
                    <a:pt x="0" y="120"/>
                    <a:pt x="5" y="121"/>
                    <a:pt x="15" y="121"/>
                  </a:cubicBezTo>
                  <a:cubicBezTo>
                    <a:pt x="61" y="121"/>
                    <a:pt x="215" y="98"/>
                    <a:pt x="428" y="98"/>
                  </a:cubicBezTo>
                  <a:cubicBezTo>
                    <a:pt x="472" y="98"/>
                    <a:pt x="519" y="99"/>
                    <a:pt x="568" y="101"/>
                  </a:cubicBezTo>
                  <a:cubicBezTo>
                    <a:pt x="769" y="118"/>
                    <a:pt x="952" y="201"/>
                    <a:pt x="1086" y="335"/>
                  </a:cubicBezTo>
                  <a:cubicBezTo>
                    <a:pt x="1236" y="485"/>
                    <a:pt x="1253" y="736"/>
                    <a:pt x="1287" y="1020"/>
                  </a:cubicBezTo>
                  <a:cubicBezTo>
                    <a:pt x="1303" y="1287"/>
                    <a:pt x="1437" y="1538"/>
                    <a:pt x="1654" y="1722"/>
                  </a:cubicBezTo>
                  <a:cubicBezTo>
                    <a:pt x="1805" y="1855"/>
                    <a:pt x="2022" y="1956"/>
                    <a:pt x="2239" y="1972"/>
                  </a:cubicBezTo>
                  <a:cubicBezTo>
                    <a:pt x="2280" y="1979"/>
                    <a:pt x="2321" y="1983"/>
                    <a:pt x="2362" y="1983"/>
                  </a:cubicBezTo>
                  <a:cubicBezTo>
                    <a:pt x="2520" y="1983"/>
                    <a:pt x="2674" y="1932"/>
                    <a:pt x="2807" y="1839"/>
                  </a:cubicBezTo>
                  <a:lnTo>
                    <a:pt x="2807" y="1839"/>
                  </a:lnTo>
                  <a:cubicBezTo>
                    <a:pt x="2673" y="1863"/>
                    <a:pt x="2538" y="1879"/>
                    <a:pt x="2403" y="1879"/>
                  </a:cubicBezTo>
                  <a:cubicBezTo>
                    <a:pt x="2354" y="1879"/>
                    <a:pt x="2305" y="1877"/>
                    <a:pt x="2256" y="1872"/>
                  </a:cubicBezTo>
                  <a:cubicBezTo>
                    <a:pt x="2055" y="1839"/>
                    <a:pt x="1871" y="1755"/>
                    <a:pt x="1738" y="1622"/>
                  </a:cubicBezTo>
                  <a:cubicBezTo>
                    <a:pt x="1554" y="1454"/>
                    <a:pt x="1454" y="1237"/>
                    <a:pt x="1420" y="987"/>
                  </a:cubicBezTo>
                  <a:cubicBezTo>
                    <a:pt x="1404" y="870"/>
                    <a:pt x="1404" y="736"/>
                    <a:pt x="1370" y="602"/>
                  </a:cubicBezTo>
                  <a:cubicBezTo>
                    <a:pt x="1337" y="469"/>
                    <a:pt x="1270" y="335"/>
                    <a:pt x="1186" y="251"/>
                  </a:cubicBezTo>
                  <a:cubicBezTo>
                    <a:pt x="1019" y="101"/>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g8ac37fa1c7_1_0"/>
            <p:cNvSpPr/>
            <p:nvPr/>
          </p:nvSpPr>
          <p:spPr>
            <a:xfrm>
              <a:off x="5792037" y="2418854"/>
              <a:ext cx="89996" cy="63299"/>
            </a:xfrm>
            <a:custGeom>
              <a:rect b="b" l="l" r="r" t="t"/>
              <a:pathLst>
                <a:path extrusionOk="0" h="1975" w="2808">
                  <a:moveTo>
                    <a:pt x="585" y="0"/>
                  </a:moveTo>
                  <a:cubicBezTo>
                    <a:pt x="435" y="0"/>
                    <a:pt x="301" y="17"/>
                    <a:pt x="151" y="51"/>
                  </a:cubicBezTo>
                  <a:cubicBezTo>
                    <a:pt x="51" y="67"/>
                    <a:pt x="1" y="101"/>
                    <a:pt x="1" y="101"/>
                  </a:cubicBezTo>
                  <a:lnTo>
                    <a:pt x="17" y="101"/>
                  </a:lnTo>
                  <a:cubicBezTo>
                    <a:pt x="17" y="108"/>
                    <a:pt x="27" y="110"/>
                    <a:pt x="45" y="110"/>
                  </a:cubicBezTo>
                  <a:cubicBezTo>
                    <a:pt x="96" y="110"/>
                    <a:pt x="212" y="91"/>
                    <a:pt x="373" y="91"/>
                  </a:cubicBezTo>
                  <a:cubicBezTo>
                    <a:pt x="433" y="91"/>
                    <a:pt x="498" y="94"/>
                    <a:pt x="569" y="101"/>
                  </a:cubicBezTo>
                  <a:cubicBezTo>
                    <a:pt x="769" y="117"/>
                    <a:pt x="953" y="201"/>
                    <a:pt x="1087" y="335"/>
                  </a:cubicBezTo>
                  <a:cubicBezTo>
                    <a:pt x="1254" y="485"/>
                    <a:pt x="1254" y="736"/>
                    <a:pt x="1287" y="1003"/>
                  </a:cubicBezTo>
                  <a:cubicBezTo>
                    <a:pt x="1320" y="1270"/>
                    <a:pt x="1454" y="1521"/>
                    <a:pt x="1655" y="1705"/>
                  </a:cubicBezTo>
                  <a:cubicBezTo>
                    <a:pt x="1822" y="1855"/>
                    <a:pt x="2022" y="1939"/>
                    <a:pt x="2256" y="1955"/>
                  </a:cubicBezTo>
                  <a:cubicBezTo>
                    <a:pt x="2304" y="1968"/>
                    <a:pt x="2355" y="1975"/>
                    <a:pt x="2405" y="1975"/>
                  </a:cubicBezTo>
                  <a:cubicBezTo>
                    <a:pt x="2549" y="1975"/>
                    <a:pt x="2696" y="1925"/>
                    <a:pt x="2808" y="1838"/>
                  </a:cubicBezTo>
                  <a:lnTo>
                    <a:pt x="2808" y="1838"/>
                  </a:lnTo>
                  <a:cubicBezTo>
                    <a:pt x="2685" y="1863"/>
                    <a:pt x="2545" y="1878"/>
                    <a:pt x="2407" y="1878"/>
                  </a:cubicBezTo>
                  <a:cubicBezTo>
                    <a:pt x="2356" y="1878"/>
                    <a:pt x="2305" y="1876"/>
                    <a:pt x="2256" y="1872"/>
                  </a:cubicBezTo>
                  <a:cubicBezTo>
                    <a:pt x="2072" y="1838"/>
                    <a:pt x="1889" y="1738"/>
                    <a:pt x="1738" y="1604"/>
                  </a:cubicBezTo>
                  <a:cubicBezTo>
                    <a:pt x="1571" y="1437"/>
                    <a:pt x="1454" y="1220"/>
                    <a:pt x="1421" y="986"/>
                  </a:cubicBezTo>
                  <a:cubicBezTo>
                    <a:pt x="1404" y="853"/>
                    <a:pt x="1404" y="719"/>
                    <a:pt x="1371" y="585"/>
                  </a:cubicBezTo>
                  <a:cubicBezTo>
                    <a:pt x="1354" y="452"/>
                    <a:pt x="1287" y="335"/>
                    <a:pt x="1187" y="234"/>
                  </a:cubicBezTo>
                  <a:cubicBezTo>
                    <a:pt x="1020" y="84"/>
                    <a:pt x="803" y="0"/>
                    <a:pt x="58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g8ac37fa1c7_1_0"/>
            <p:cNvSpPr/>
            <p:nvPr/>
          </p:nvSpPr>
          <p:spPr>
            <a:xfrm>
              <a:off x="5724571" y="2266552"/>
              <a:ext cx="33236" cy="100381"/>
            </a:xfrm>
            <a:custGeom>
              <a:rect b="b" l="l" r="r" t="t"/>
              <a:pathLst>
                <a:path extrusionOk="0" h="3132" w="1037">
                  <a:moveTo>
                    <a:pt x="26" y="1"/>
                  </a:moveTo>
                  <a:cubicBezTo>
                    <a:pt x="20" y="1"/>
                    <a:pt x="17" y="3"/>
                    <a:pt x="17" y="7"/>
                  </a:cubicBezTo>
                  <a:cubicBezTo>
                    <a:pt x="0" y="24"/>
                    <a:pt x="201" y="124"/>
                    <a:pt x="451" y="358"/>
                  </a:cubicBezTo>
                  <a:cubicBezTo>
                    <a:pt x="585" y="508"/>
                    <a:pt x="669" y="676"/>
                    <a:pt x="685" y="876"/>
                  </a:cubicBezTo>
                  <a:cubicBezTo>
                    <a:pt x="719" y="1093"/>
                    <a:pt x="568" y="1294"/>
                    <a:pt x="401" y="1511"/>
                  </a:cubicBezTo>
                  <a:cubicBezTo>
                    <a:pt x="251" y="1745"/>
                    <a:pt x="201" y="2029"/>
                    <a:pt x="234" y="2296"/>
                  </a:cubicBezTo>
                  <a:cubicBezTo>
                    <a:pt x="268" y="2513"/>
                    <a:pt x="368" y="2714"/>
                    <a:pt x="518" y="2864"/>
                  </a:cubicBezTo>
                  <a:cubicBezTo>
                    <a:pt x="652" y="3031"/>
                    <a:pt x="836" y="3115"/>
                    <a:pt x="1036" y="3132"/>
                  </a:cubicBezTo>
                  <a:cubicBezTo>
                    <a:pt x="869" y="3048"/>
                    <a:pt x="719" y="2931"/>
                    <a:pt x="602" y="2798"/>
                  </a:cubicBezTo>
                  <a:cubicBezTo>
                    <a:pt x="468" y="2647"/>
                    <a:pt x="385" y="2463"/>
                    <a:pt x="368" y="2280"/>
                  </a:cubicBezTo>
                  <a:cubicBezTo>
                    <a:pt x="334" y="2029"/>
                    <a:pt x="385" y="1795"/>
                    <a:pt x="535" y="1595"/>
                  </a:cubicBezTo>
                  <a:cubicBezTo>
                    <a:pt x="602" y="1478"/>
                    <a:pt x="685" y="1377"/>
                    <a:pt x="735" y="1260"/>
                  </a:cubicBezTo>
                  <a:cubicBezTo>
                    <a:pt x="802" y="1143"/>
                    <a:pt x="836" y="993"/>
                    <a:pt x="819" y="859"/>
                  </a:cubicBezTo>
                  <a:cubicBezTo>
                    <a:pt x="802" y="642"/>
                    <a:pt x="685" y="442"/>
                    <a:pt x="518" y="291"/>
                  </a:cubicBezTo>
                  <a:cubicBezTo>
                    <a:pt x="401" y="191"/>
                    <a:pt x="284" y="124"/>
                    <a:pt x="151" y="57"/>
                  </a:cubicBezTo>
                  <a:cubicBezTo>
                    <a:pt x="88" y="20"/>
                    <a:pt x="44" y="1"/>
                    <a:pt x="2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g8ac37fa1c7_1_0"/>
            <p:cNvSpPr/>
            <p:nvPr/>
          </p:nvSpPr>
          <p:spPr>
            <a:xfrm>
              <a:off x="6158849" y="2653203"/>
              <a:ext cx="87336" cy="65767"/>
            </a:xfrm>
            <a:custGeom>
              <a:rect b="b" l="l" r="r" t="t"/>
              <a:pathLst>
                <a:path extrusionOk="0" h="2052" w="2725">
                  <a:moveTo>
                    <a:pt x="459" y="0"/>
                  </a:moveTo>
                  <a:cubicBezTo>
                    <a:pt x="356" y="0"/>
                    <a:pt x="249" y="16"/>
                    <a:pt x="151" y="40"/>
                  </a:cubicBezTo>
                  <a:cubicBezTo>
                    <a:pt x="70" y="54"/>
                    <a:pt x="22" y="67"/>
                    <a:pt x="6" y="81"/>
                  </a:cubicBezTo>
                  <a:lnTo>
                    <a:pt x="6" y="81"/>
                  </a:lnTo>
                  <a:cubicBezTo>
                    <a:pt x="3" y="79"/>
                    <a:pt x="1" y="77"/>
                    <a:pt x="1" y="74"/>
                  </a:cubicBezTo>
                  <a:lnTo>
                    <a:pt x="1" y="90"/>
                  </a:lnTo>
                  <a:cubicBezTo>
                    <a:pt x="1" y="87"/>
                    <a:pt x="3" y="84"/>
                    <a:pt x="6" y="81"/>
                  </a:cubicBezTo>
                  <a:lnTo>
                    <a:pt x="6" y="81"/>
                  </a:lnTo>
                  <a:cubicBezTo>
                    <a:pt x="14" y="85"/>
                    <a:pt x="31" y="86"/>
                    <a:pt x="56" y="86"/>
                  </a:cubicBezTo>
                  <a:cubicBezTo>
                    <a:pt x="95" y="86"/>
                    <a:pt x="152" y="83"/>
                    <a:pt x="226" y="83"/>
                  </a:cubicBezTo>
                  <a:cubicBezTo>
                    <a:pt x="317" y="83"/>
                    <a:pt x="433" y="88"/>
                    <a:pt x="569" y="107"/>
                  </a:cubicBezTo>
                  <a:cubicBezTo>
                    <a:pt x="753" y="124"/>
                    <a:pt x="937" y="207"/>
                    <a:pt x="1070" y="358"/>
                  </a:cubicBezTo>
                  <a:cubicBezTo>
                    <a:pt x="1221" y="508"/>
                    <a:pt x="1221" y="759"/>
                    <a:pt x="1237" y="1043"/>
                  </a:cubicBezTo>
                  <a:cubicBezTo>
                    <a:pt x="1254" y="1310"/>
                    <a:pt x="1371" y="1561"/>
                    <a:pt x="1571" y="1761"/>
                  </a:cubicBezTo>
                  <a:cubicBezTo>
                    <a:pt x="1739" y="1912"/>
                    <a:pt x="1939" y="2012"/>
                    <a:pt x="2156" y="2028"/>
                  </a:cubicBezTo>
                  <a:cubicBezTo>
                    <a:pt x="2216" y="2044"/>
                    <a:pt x="2277" y="2051"/>
                    <a:pt x="2336" y="2051"/>
                  </a:cubicBezTo>
                  <a:cubicBezTo>
                    <a:pt x="2474" y="2051"/>
                    <a:pt x="2607" y="2010"/>
                    <a:pt x="2724" y="1928"/>
                  </a:cubicBezTo>
                  <a:lnTo>
                    <a:pt x="2724" y="1928"/>
                  </a:lnTo>
                  <a:cubicBezTo>
                    <a:pt x="2617" y="1948"/>
                    <a:pt x="2509" y="1956"/>
                    <a:pt x="2401" y="1956"/>
                  </a:cubicBezTo>
                  <a:cubicBezTo>
                    <a:pt x="2325" y="1956"/>
                    <a:pt x="2249" y="1952"/>
                    <a:pt x="2173" y="1945"/>
                  </a:cubicBezTo>
                  <a:cubicBezTo>
                    <a:pt x="1972" y="1895"/>
                    <a:pt x="1805" y="1795"/>
                    <a:pt x="1672" y="1661"/>
                  </a:cubicBezTo>
                  <a:cubicBezTo>
                    <a:pt x="1505" y="1494"/>
                    <a:pt x="1388" y="1260"/>
                    <a:pt x="1388" y="1026"/>
                  </a:cubicBezTo>
                  <a:cubicBezTo>
                    <a:pt x="1371" y="892"/>
                    <a:pt x="1371" y="759"/>
                    <a:pt x="1338" y="625"/>
                  </a:cubicBezTo>
                  <a:cubicBezTo>
                    <a:pt x="1321" y="491"/>
                    <a:pt x="1254" y="358"/>
                    <a:pt x="1170" y="257"/>
                  </a:cubicBezTo>
                  <a:cubicBezTo>
                    <a:pt x="1003" y="107"/>
                    <a:pt x="803" y="7"/>
                    <a:pt x="569" y="7"/>
                  </a:cubicBezTo>
                  <a:cubicBezTo>
                    <a:pt x="533" y="2"/>
                    <a:pt x="496" y="0"/>
                    <a:pt x="45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g8ac37fa1c7_1_0"/>
            <p:cNvSpPr/>
            <p:nvPr/>
          </p:nvSpPr>
          <p:spPr>
            <a:xfrm>
              <a:off x="5908763" y="2847779"/>
              <a:ext cx="99131" cy="37563"/>
            </a:xfrm>
            <a:custGeom>
              <a:rect b="b" l="l" r="r" t="t"/>
              <a:pathLst>
                <a:path extrusionOk="0" h="1172" w="3093">
                  <a:moveTo>
                    <a:pt x="3092" y="1"/>
                  </a:moveTo>
                  <a:cubicBezTo>
                    <a:pt x="3009" y="168"/>
                    <a:pt x="2908" y="335"/>
                    <a:pt x="2775" y="469"/>
                  </a:cubicBezTo>
                  <a:cubicBezTo>
                    <a:pt x="2641" y="602"/>
                    <a:pt x="2457" y="686"/>
                    <a:pt x="2257" y="719"/>
                  </a:cubicBezTo>
                  <a:cubicBezTo>
                    <a:pt x="2209" y="726"/>
                    <a:pt x="2160" y="730"/>
                    <a:pt x="2112" y="730"/>
                  </a:cubicBezTo>
                  <a:cubicBezTo>
                    <a:pt x="1922" y="730"/>
                    <a:pt x="1731" y="679"/>
                    <a:pt x="1572" y="586"/>
                  </a:cubicBezTo>
                  <a:cubicBezTo>
                    <a:pt x="1455" y="519"/>
                    <a:pt x="1354" y="435"/>
                    <a:pt x="1221" y="385"/>
                  </a:cubicBezTo>
                  <a:cubicBezTo>
                    <a:pt x="1131" y="334"/>
                    <a:pt x="1032" y="312"/>
                    <a:pt x="931" y="312"/>
                  </a:cubicBezTo>
                  <a:cubicBezTo>
                    <a:pt x="900" y="312"/>
                    <a:pt x="868" y="314"/>
                    <a:pt x="836" y="318"/>
                  </a:cubicBezTo>
                  <a:cubicBezTo>
                    <a:pt x="619" y="352"/>
                    <a:pt x="419" y="469"/>
                    <a:pt x="268" y="653"/>
                  </a:cubicBezTo>
                  <a:cubicBezTo>
                    <a:pt x="185" y="753"/>
                    <a:pt x="101" y="887"/>
                    <a:pt x="51" y="1020"/>
                  </a:cubicBezTo>
                  <a:cubicBezTo>
                    <a:pt x="18" y="1104"/>
                    <a:pt x="1" y="1154"/>
                    <a:pt x="1" y="1171"/>
                  </a:cubicBezTo>
                  <a:cubicBezTo>
                    <a:pt x="2" y="1171"/>
                    <a:pt x="3" y="1171"/>
                    <a:pt x="5" y="1171"/>
                  </a:cubicBezTo>
                  <a:cubicBezTo>
                    <a:pt x="41" y="1171"/>
                    <a:pt x="126" y="961"/>
                    <a:pt x="352" y="719"/>
                  </a:cubicBezTo>
                  <a:cubicBezTo>
                    <a:pt x="486" y="569"/>
                    <a:pt x="653" y="469"/>
                    <a:pt x="853" y="452"/>
                  </a:cubicBezTo>
                  <a:cubicBezTo>
                    <a:pt x="876" y="449"/>
                    <a:pt x="899" y="447"/>
                    <a:pt x="921" y="447"/>
                  </a:cubicBezTo>
                  <a:cubicBezTo>
                    <a:pt x="1113" y="447"/>
                    <a:pt x="1295" y="568"/>
                    <a:pt x="1505" y="703"/>
                  </a:cubicBezTo>
                  <a:cubicBezTo>
                    <a:pt x="1680" y="815"/>
                    <a:pt x="1874" y="872"/>
                    <a:pt x="2080" y="872"/>
                  </a:cubicBezTo>
                  <a:cubicBezTo>
                    <a:pt x="2149" y="872"/>
                    <a:pt x="2219" y="866"/>
                    <a:pt x="2290" y="853"/>
                  </a:cubicBezTo>
                  <a:cubicBezTo>
                    <a:pt x="2507" y="803"/>
                    <a:pt x="2691" y="703"/>
                    <a:pt x="2841" y="536"/>
                  </a:cubicBezTo>
                  <a:cubicBezTo>
                    <a:pt x="2992" y="402"/>
                    <a:pt x="3092" y="201"/>
                    <a:pt x="309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g8ac37fa1c7_1_0"/>
            <p:cNvSpPr/>
            <p:nvPr/>
          </p:nvSpPr>
          <p:spPr>
            <a:xfrm>
              <a:off x="6060872" y="2865470"/>
              <a:ext cx="57337" cy="95894"/>
            </a:xfrm>
            <a:custGeom>
              <a:rect b="b" l="l" r="r" t="t"/>
              <a:pathLst>
                <a:path extrusionOk="0" h="2992" w="1789">
                  <a:moveTo>
                    <a:pt x="1571" y="0"/>
                  </a:moveTo>
                  <a:cubicBezTo>
                    <a:pt x="1638" y="167"/>
                    <a:pt x="1671" y="351"/>
                    <a:pt x="1671" y="535"/>
                  </a:cubicBezTo>
                  <a:cubicBezTo>
                    <a:pt x="1671" y="736"/>
                    <a:pt x="1604" y="919"/>
                    <a:pt x="1487" y="1086"/>
                  </a:cubicBezTo>
                  <a:cubicBezTo>
                    <a:pt x="1354" y="1270"/>
                    <a:pt x="1136" y="1421"/>
                    <a:pt x="902" y="1471"/>
                  </a:cubicBezTo>
                  <a:cubicBezTo>
                    <a:pt x="769" y="1504"/>
                    <a:pt x="652" y="1538"/>
                    <a:pt x="518" y="1571"/>
                  </a:cubicBezTo>
                  <a:cubicBezTo>
                    <a:pt x="385" y="1621"/>
                    <a:pt x="268" y="1688"/>
                    <a:pt x="184" y="1805"/>
                  </a:cubicBezTo>
                  <a:cubicBezTo>
                    <a:pt x="67" y="1989"/>
                    <a:pt x="0" y="2206"/>
                    <a:pt x="34" y="2440"/>
                  </a:cubicBezTo>
                  <a:cubicBezTo>
                    <a:pt x="34" y="2573"/>
                    <a:pt x="67" y="2707"/>
                    <a:pt x="134" y="2841"/>
                  </a:cubicBezTo>
                  <a:cubicBezTo>
                    <a:pt x="167" y="2941"/>
                    <a:pt x="201" y="2991"/>
                    <a:pt x="201" y="2991"/>
                  </a:cubicBezTo>
                  <a:cubicBezTo>
                    <a:pt x="234" y="2974"/>
                    <a:pt x="134" y="2774"/>
                    <a:pt x="134" y="2423"/>
                  </a:cubicBezTo>
                  <a:cubicBezTo>
                    <a:pt x="117" y="2239"/>
                    <a:pt x="184" y="2039"/>
                    <a:pt x="301" y="1888"/>
                  </a:cubicBezTo>
                  <a:cubicBezTo>
                    <a:pt x="418" y="1705"/>
                    <a:pt x="669" y="1671"/>
                    <a:pt x="936" y="1604"/>
                  </a:cubicBezTo>
                  <a:cubicBezTo>
                    <a:pt x="1203" y="1538"/>
                    <a:pt x="1437" y="1387"/>
                    <a:pt x="1588" y="1153"/>
                  </a:cubicBezTo>
                  <a:cubicBezTo>
                    <a:pt x="1721" y="969"/>
                    <a:pt x="1788" y="752"/>
                    <a:pt x="1771" y="535"/>
                  </a:cubicBezTo>
                  <a:cubicBezTo>
                    <a:pt x="1788" y="335"/>
                    <a:pt x="1721" y="134"/>
                    <a:pt x="157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g8ac37fa1c7_1_0"/>
            <p:cNvSpPr/>
            <p:nvPr/>
          </p:nvSpPr>
          <p:spPr>
            <a:xfrm>
              <a:off x="5974113" y="2766179"/>
              <a:ext cx="106053" cy="36345"/>
            </a:xfrm>
            <a:custGeom>
              <a:rect b="b" l="l" r="r" t="t"/>
              <a:pathLst>
                <a:path extrusionOk="0" h="1134" w="3309">
                  <a:moveTo>
                    <a:pt x="898" y="1"/>
                  </a:moveTo>
                  <a:cubicBezTo>
                    <a:pt x="744" y="1"/>
                    <a:pt x="590" y="38"/>
                    <a:pt x="452" y="108"/>
                  </a:cubicBezTo>
                  <a:cubicBezTo>
                    <a:pt x="335" y="174"/>
                    <a:pt x="218" y="258"/>
                    <a:pt x="101" y="358"/>
                  </a:cubicBezTo>
                  <a:cubicBezTo>
                    <a:pt x="34" y="425"/>
                    <a:pt x="0" y="475"/>
                    <a:pt x="0" y="475"/>
                  </a:cubicBezTo>
                  <a:cubicBezTo>
                    <a:pt x="1" y="476"/>
                    <a:pt x="3" y="476"/>
                    <a:pt x="4" y="476"/>
                  </a:cubicBezTo>
                  <a:cubicBezTo>
                    <a:pt x="35" y="476"/>
                    <a:pt x="201" y="335"/>
                    <a:pt x="502" y="208"/>
                  </a:cubicBezTo>
                  <a:cubicBezTo>
                    <a:pt x="606" y="156"/>
                    <a:pt x="724" y="129"/>
                    <a:pt x="846" y="129"/>
                  </a:cubicBezTo>
                  <a:cubicBezTo>
                    <a:pt x="919" y="129"/>
                    <a:pt x="995" y="139"/>
                    <a:pt x="1070" y="158"/>
                  </a:cubicBezTo>
                  <a:cubicBezTo>
                    <a:pt x="1270" y="208"/>
                    <a:pt x="1404" y="425"/>
                    <a:pt x="1554" y="659"/>
                  </a:cubicBezTo>
                  <a:cubicBezTo>
                    <a:pt x="1721" y="876"/>
                    <a:pt x="1955" y="1043"/>
                    <a:pt x="2223" y="1110"/>
                  </a:cubicBezTo>
                  <a:cubicBezTo>
                    <a:pt x="2287" y="1126"/>
                    <a:pt x="2355" y="1134"/>
                    <a:pt x="2424" y="1134"/>
                  </a:cubicBezTo>
                  <a:cubicBezTo>
                    <a:pt x="2570" y="1134"/>
                    <a:pt x="2721" y="1100"/>
                    <a:pt x="2858" y="1043"/>
                  </a:cubicBezTo>
                  <a:cubicBezTo>
                    <a:pt x="3208" y="893"/>
                    <a:pt x="3309" y="659"/>
                    <a:pt x="3292" y="659"/>
                  </a:cubicBezTo>
                  <a:lnTo>
                    <a:pt x="3292" y="659"/>
                  </a:lnTo>
                  <a:cubicBezTo>
                    <a:pt x="3158" y="776"/>
                    <a:pt x="2991" y="876"/>
                    <a:pt x="2824" y="943"/>
                  </a:cubicBezTo>
                  <a:cubicBezTo>
                    <a:pt x="2713" y="983"/>
                    <a:pt x="2595" y="1005"/>
                    <a:pt x="2476" y="1005"/>
                  </a:cubicBezTo>
                  <a:cubicBezTo>
                    <a:pt x="2398" y="1005"/>
                    <a:pt x="2318" y="996"/>
                    <a:pt x="2239" y="976"/>
                  </a:cubicBezTo>
                  <a:cubicBezTo>
                    <a:pt x="2005" y="910"/>
                    <a:pt x="1805" y="776"/>
                    <a:pt x="1671" y="575"/>
                  </a:cubicBezTo>
                  <a:cubicBezTo>
                    <a:pt x="1604" y="475"/>
                    <a:pt x="1521" y="358"/>
                    <a:pt x="1437" y="241"/>
                  </a:cubicBezTo>
                  <a:cubicBezTo>
                    <a:pt x="1354" y="141"/>
                    <a:pt x="1237" y="74"/>
                    <a:pt x="1103" y="24"/>
                  </a:cubicBezTo>
                  <a:cubicBezTo>
                    <a:pt x="1036" y="8"/>
                    <a:pt x="967" y="1"/>
                    <a:pt x="89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g8ac37fa1c7_1_0"/>
            <p:cNvSpPr/>
            <p:nvPr/>
          </p:nvSpPr>
          <p:spPr>
            <a:xfrm>
              <a:off x="5943056" y="2565194"/>
              <a:ext cx="106053" cy="34646"/>
            </a:xfrm>
            <a:custGeom>
              <a:rect b="b" l="l" r="r" t="t"/>
              <a:pathLst>
                <a:path extrusionOk="0" h="1081" w="3309">
                  <a:moveTo>
                    <a:pt x="931" y="0"/>
                  </a:moveTo>
                  <a:cubicBezTo>
                    <a:pt x="762" y="0"/>
                    <a:pt x="602" y="38"/>
                    <a:pt x="451" y="113"/>
                  </a:cubicBezTo>
                  <a:cubicBezTo>
                    <a:pt x="334" y="180"/>
                    <a:pt x="218" y="263"/>
                    <a:pt x="101" y="363"/>
                  </a:cubicBezTo>
                  <a:cubicBezTo>
                    <a:pt x="34" y="447"/>
                    <a:pt x="0" y="480"/>
                    <a:pt x="17" y="497"/>
                  </a:cubicBezTo>
                  <a:cubicBezTo>
                    <a:pt x="18" y="498"/>
                    <a:pt x="19" y="498"/>
                    <a:pt x="20" y="498"/>
                  </a:cubicBezTo>
                  <a:cubicBezTo>
                    <a:pt x="48" y="498"/>
                    <a:pt x="199" y="340"/>
                    <a:pt x="502" y="196"/>
                  </a:cubicBezTo>
                  <a:cubicBezTo>
                    <a:pt x="606" y="144"/>
                    <a:pt x="723" y="118"/>
                    <a:pt x="842" y="118"/>
                  </a:cubicBezTo>
                  <a:cubicBezTo>
                    <a:pt x="913" y="118"/>
                    <a:pt x="984" y="127"/>
                    <a:pt x="1053" y="146"/>
                  </a:cubicBezTo>
                  <a:cubicBezTo>
                    <a:pt x="1270" y="196"/>
                    <a:pt x="1404" y="414"/>
                    <a:pt x="1571" y="631"/>
                  </a:cubicBezTo>
                  <a:cubicBezTo>
                    <a:pt x="1721" y="848"/>
                    <a:pt x="1972" y="1015"/>
                    <a:pt x="2239" y="1065"/>
                  </a:cubicBezTo>
                  <a:cubicBezTo>
                    <a:pt x="2305" y="1075"/>
                    <a:pt x="2371" y="1081"/>
                    <a:pt x="2436" y="1081"/>
                  </a:cubicBezTo>
                  <a:cubicBezTo>
                    <a:pt x="2586" y="1081"/>
                    <a:pt x="2734" y="1052"/>
                    <a:pt x="2874" y="982"/>
                  </a:cubicBezTo>
                  <a:cubicBezTo>
                    <a:pt x="3225" y="831"/>
                    <a:pt x="3309" y="597"/>
                    <a:pt x="3309" y="597"/>
                  </a:cubicBezTo>
                  <a:lnTo>
                    <a:pt x="3309" y="597"/>
                  </a:lnTo>
                  <a:cubicBezTo>
                    <a:pt x="3158" y="714"/>
                    <a:pt x="3008" y="815"/>
                    <a:pt x="2841" y="898"/>
                  </a:cubicBezTo>
                  <a:cubicBezTo>
                    <a:pt x="2729" y="939"/>
                    <a:pt x="2612" y="961"/>
                    <a:pt x="2492" y="961"/>
                  </a:cubicBezTo>
                  <a:cubicBezTo>
                    <a:pt x="2414" y="961"/>
                    <a:pt x="2335" y="951"/>
                    <a:pt x="2256" y="932"/>
                  </a:cubicBezTo>
                  <a:cubicBezTo>
                    <a:pt x="2022" y="881"/>
                    <a:pt x="1822" y="748"/>
                    <a:pt x="1688" y="547"/>
                  </a:cubicBezTo>
                  <a:cubicBezTo>
                    <a:pt x="1604" y="447"/>
                    <a:pt x="1521" y="330"/>
                    <a:pt x="1437" y="230"/>
                  </a:cubicBezTo>
                  <a:cubicBezTo>
                    <a:pt x="1354" y="130"/>
                    <a:pt x="1220" y="63"/>
                    <a:pt x="1103" y="13"/>
                  </a:cubicBezTo>
                  <a:cubicBezTo>
                    <a:pt x="1045" y="4"/>
                    <a:pt x="987" y="0"/>
                    <a:pt x="93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g8ac37fa1c7_1_0"/>
            <p:cNvSpPr/>
            <p:nvPr/>
          </p:nvSpPr>
          <p:spPr>
            <a:xfrm>
              <a:off x="5819343" y="1778847"/>
              <a:ext cx="526966" cy="752374"/>
            </a:xfrm>
            <a:custGeom>
              <a:rect b="b" l="l" r="r" t="t"/>
              <a:pathLst>
                <a:path extrusionOk="0" h="23475" w="16442">
                  <a:moveTo>
                    <a:pt x="7574" y="1"/>
                  </a:moveTo>
                  <a:cubicBezTo>
                    <a:pt x="6650" y="1"/>
                    <a:pt x="5736" y="224"/>
                    <a:pt x="4913" y="671"/>
                  </a:cubicBezTo>
                  <a:cubicBezTo>
                    <a:pt x="3918" y="1259"/>
                    <a:pt x="3181" y="2214"/>
                    <a:pt x="2973" y="3279"/>
                  </a:cubicBezTo>
                  <a:lnTo>
                    <a:pt x="2973" y="3279"/>
                  </a:lnTo>
                  <a:cubicBezTo>
                    <a:pt x="2742" y="3831"/>
                    <a:pt x="2612" y="4435"/>
                    <a:pt x="2557" y="5015"/>
                  </a:cubicBezTo>
                  <a:cubicBezTo>
                    <a:pt x="2423" y="6436"/>
                    <a:pt x="2557" y="7906"/>
                    <a:pt x="2022" y="9226"/>
                  </a:cubicBezTo>
                  <a:cubicBezTo>
                    <a:pt x="1571" y="10329"/>
                    <a:pt x="619" y="11348"/>
                    <a:pt x="719" y="12534"/>
                  </a:cubicBezTo>
                  <a:cubicBezTo>
                    <a:pt x="803" y="13420"/>
                    <a:pt x="1471" y="14205"/>
                    <a:pt x="1588" y="15091"/>
                  </a:cubicBezTo>
                  <a:cubicBezTo>
                    <a:pt x="1822" y="16812"/>
                    <a:pt x="1" y="18332"/>
                    <a:pt x="335" y="20036"/>
                  </a:cubicBezTo>
                  <a:cubicBezTo>
                    <a:pt x="485" y="20822"/>
                    <a:pt x="1087" y="21490"/>
                    <a:pt x="1788" y="21941"/>
                  </a:cubicBezTo>
                  <a:cubicBezTo>
                    <a:pt x="2540" y="22375"/>
                    <a:pt x="3326" y="22726"/>
                    <a:pt x="4161" y="22960"/>
                  </a:cubicBezTo>
                  <a:cubicBezTo>
                    <a:pt x="4932" y="23217"/>
                    <a:pt x="5769" y="23474"/>
                    <a:pt x="6567" y="23474"/>
                  </a:cubicBezTo>
                  <a:cubicBezTo>
                    <a:pt x="6911" y="23474"/>
                    <a:pt x="7248" y="23427"/>
                    <a:pt x="7570" y="23311"/>
                  </a:cubicBezTo>
                  <a:cubicBezTo>
                    <a:pt x="8539" y="22960"/>
                    <a:pt x="9190" y="22091"/>
                    <a:pt x="10193" y="21841"/>
                  </a:cubicBezTo>
                  <a:cubicBezTo>
                    <a:pt x="10419" y="21781"/>
                    <a:pt x="10648" y="21759"/>
                    <a:pt x="10880" y="21759"/>
                  </a:cubicBezTo>
                  <a:cubicBezTo>
                    <a:pt x="11627" y="21759"/>
                    <a:pt x="12402" y="21995"/>
                    <a:pt x="13167" y="22008"/>
                  </a:cubicBezTo>
                  <a:cubicBezTo>
                    <a:pt x="13209" y="22009"/>
                    <a:pt x="13251" y="22010"/>
                    <a:pt x="13293" y="22010"/>
                  </a:cubicBezTo>
                  <a:cubicBezTo>
                    <a:pt x="14166" y="22010"/>
                    <a:pt x="15001" y="21678"/>
                    <a:pt x="15623" y="21072"/>
                  </a:cubicBezTo>
                  <a:cubicBezTo>
                    <a:pt x="16241" y="20454"/>
                    <a:pt x="16442" y="19552"/>
                    <a:pt x="16141" y="18733"/>
                  </a:cubicBezTo>
                  <a:cubicBezTo>
                    <a:pt x="15690" y="17630"/>
                    <a:pt x="14320" y="16928"/>
                    <a:pt x="14103" y="15776"/>
                  </a:cubicBezTo>
                  <a:cubicBezTo>
                    <a:pt x="13919" y="14740"/>
                    <a:pt x="14771" y="13704"/>
                    <a:pt x="14504" y="12685"/>
                  </a:cubicBezTo>
                  <a:cubicBezTo>
                    <a:pt x="14203" y="11532"/>
                    <a:pt x="12666" y="10930"/>
                    <a:pt x="12298" y="9811"/>
                  </a:cubicBezTo>
                  <a:cubicBezTo>
                    <a:pt x="11847" y="8457"/>
                    <a:pt x="13267" y="7004"/>
                    <a:pt x="12716" y="5684"/>
                  </a:cubicBezTo>
                  <a:cubicBezTo>
                    <a:pt x="12398" y="4915"/>
                    <a:pt x="11463" y="4431"/>
                    <a:pt x="11212" y="3628"/>
                  </a:cubicBezTo>
                  <a:cubicBezTo>
                    <a:pt x="11028" y="3077"/>
                    <a:pt x="11212" y="2492"/>
                    <a:pt x="11095" y="1924"/>
                  </a:cubicBezTo>
                  <a:cubicBezTo>
                    <a:pt x="10878" y="972"/>
                    <a:pt x="9792" y="337"/>
                    <a:pt x="8739" y="120"/>
                  </a:cubicBezTo>
                  <a:cubicBezTo>
                    <a:pt x="8353" y="40"/>
                    <a:pt x="7963" y="1"/>
                    <a:pt x="757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g8ac37fa1c7_1_0"/>
            <p:cNvSpPr/>
            <p:nvPr/>
          </p:nvSpPr>
          <p:spPr>
            <a:xfrm>
              <a:off x="6034623" y="1783943"/>
              <a:ext cx="282777" cy="627860"/>
            </a:xfrm>
            <a:custGeom>
              <a:rect b="b" l="l" r="r" t="t"/>
              <a:pathLst>
                <a:path extrusionOk="0" h="19590" w="8823">
                  <a:moveTo>
                    <a:pt x="1669" y="1"/>
                  </a:moveTo>
                  <a:cubicBezTo>
                    <a:pt x="1117" y="1"/>
                    <a:pt x="553" y="100"/>
                    <a:pt x="0" y="312"/>
                  </a:cubicBezTo>
                  <a:lnTo>
                    <a:pt x="2657" y="18557"/>
                  </a:lnTo>
                  <a:cubicBezTo>
                    <a:pt x="3295" y="19267"/>
                    <a:pt x="4126" y="19589"/>
                    <a:pt x="4943" y="19589"/>
                  </a:cubicBezTo>
                  <a:cubicBezTo>
                    <a:pt x="6414" y="19589"/>
                    <a:pt x="7844" y="18544"/>
                    <a:pt x="8037" y="16836"/>
                  </a:cubicBezTo>
                  <a:cubicBezTo>
                    <a:pt x="8171" y="15650"/>
                    <a:pt x="7620" y="14464"/>
                    <a:pt x="7803" y="13277"/>
                  </a:cubicBezTo>
                  <a:cubicBezTo>
                    <a:pt x="7970" y="12141"/>
                    <a:pt x="8823" y="11122"/>
                    <a:pt x="8639" y="9986"/>
                  </a:cubicBezTo>
                  <a:cubicBezTo>
                    <a:pt x="8472" y="8800"/>
                    <a:pt x="7285" y="8064"/>
                    <a:pt x="6767" y="6995"/>
                  </a:cubicBezTo>
                  <a:cubicBezTo>
                    <a:pt x="6300" y="6009"/>
                    <a:pt x="6467" y="4840"/>
                    <a:pt x="6249" y="3770"/>
                  </a:cubicBezTo>
                  <a:cubicBezTo>
                    <a:pt x="5797" y="1510"/>
                    <a:pt x="3822" y="1"/>
                    <a:pt x="16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8ac37fa1c7_1_0"/>
            <p:cNvSpPr/>
            <p:nvPr/>
          </p:nvSpPr>
          <p:spPr>
            <a:xfrm>
              <a:off x="6144394" y="1794231"/>
              <a:ext cx="170346" cy="160570"/>
            </a:xfrm>
            <a:custGeom>
              <a:rect b="b" l="l" r="r" t="t"/>
              <a:pathLst>
                <a:path extrusionOk="0" h="5010" w="5315">
                  <a:moveTo>
                    <a:pt x="2909" y="1"/>
                  </a:moveTo>
                  <a:cubicBezTo>
                    <a:pt x="1588" y="1"/>
                    <a:pt x="374" y="978"/>
                    <a:pt x="201" y="2397"/>
                  </a:cubicBezTo>
                  <a:lnTo>
                    <a:pt x="352" y="2079"/>
                  </a:lnTo>
                  <a:lnTo>
                    <a:pt x="352" y="2079"/>
                  </a:lnTo>
                  <a:cubicBezTo>
                    <a:pt x="1" y="2915"/>
                    <a:pt x="235" y="3900"/>
                    <a:pt x="953" y="4485"/>
                  </a:cubicBezTo>
                  <a:cubicBezTo>
                    <a:pt x="1400" y="4828"/>
                    <a:pt x="1936" y="5009"/>
                    <a:pt x="2479" y="5009"/>
                  </a:cubicBezTo>
                  <a:cubicBezTo>
                    <a:pt x="2810" y="5009"/>
                    <a:pt x="3143" y="4942"/>
                    <a:pt x="3459" y="4803"/>
                  </a:cubicBezTo>
                  <a:cubicBezTo>
                    <a:pt x="4278" y="4418"/>
                    <a:pt x="4896" y="3700"/>
                    <a:pt x="5130" y="2831"/>
                  </a:cubicBezTo>
                  <a:cubicBezTo>
                    <a:pt x="5314" y="2263"/>
                    <a:pt x="5281" y="1661"/>
                    <a:pt x="5030" y="1143"/>
                  </a:cubicBezTo>
                  <a:cubicBezTo>
                    <a:pt x="4796" y="709"/>
                    <a:pt x="4412" y="392"/>
                    <a:pt x="3944" y="208"/>
                  </a:cubicBezTo>
                  <a:cubicBezTo>
                    <a:pt x="3603" y="67"/>
                    <a:pt x="3252" y="1"/>
                    <a:pt x="29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g8ac37fa1c7_1_0"/>
            <p:cNvSpPr/>
            <p:nvPr/>
          </p:nvSpPr>
          <p:spPr>
            <a:xfrm>
              <a:off x="6120293" y="1826057"/>
              <a:ext cx="97496" cy="124482"/>
            </a:xfrm>
            <a:custGeom>
              <a:rect b="b" l="l" r="r" t="t"/>
              <a:pathLst>
                <a:path extrusionOk="0" h="3884" w="3042">
                  <a:moveTo>
                    <a:pt x="1287" y="0"/>
                  </a:moveTo>
                  <a:cubicBezTo>
                    <a:pt x="1221" y="17"/>
                    <a:pt x="1137" y="67"/>
                    <a:pt x="1070" y="117"/>
                  </a:cubicBezTo>
                  <a:cubicBezTo>
                    <a:pt x="886" y="251"/>
                    <a:pt x="719" y="401"/>
                    <a:pt x="569" y="585"/>
                  </a:cubicBezTo>
                  <a:cubicBezTo>
                    <a:pt x="352" y="852"/>
                    <a:pt x="185" y="1170"/>
                    <a:pt x="101" y="1504"/>
                  </a:cubicBezTo>
                  <a:cubicBezTo>
                    <a:pt x="1" y="1922"/>
                    <a:pt x="34" y="2373"/>
                    <a:pt x="218" y="2757"/>
                  </a:cubicBezTo>
                  <a:cubicBezTo>
                    <a:pt x="385" y="3158"/>
                    <a:pt x="703" y="3475"/>
                    <a:pt x="1104" y="3659"/>
                  </a:cubicBezTo>
                  <a:cubicBezTo>
                    <a:pt x="1421" y="3793"/>
                    <a:pt x="1755" y="3860"/>
                    <a:pt x="2106" y="3876"/>
                  </a:cubicBezTo>
                  <a:cubicBezTo>
                    <a:pt x="2175" y="3881"/>
                    <a:pt x="2243" y="3883"/>
                    <a:pt x="2311" y="3883"/>
                  </a:cubicBezTo>
                  <a:cubicBezTo>
                    <a:pt x="2476" y="3883"/>
                    <a:pt x="2638" y="3872"/>
                    <a:pt x="2791" y="3860"/>
                  </a:cubicBezTo>
                  <a:cubicBezTo>
                    <a:pt x="2875" y="3860"/>
                    <a:pt x="2958" y="3860"/>
                    <a:pt x="3042" y="3826"/>
                  </a:cubicBezTo>
                  <a:cubicBezTo>
                    <a:pt x="3042" y="3810"/>
                    <a:pt x="2691" y="3826"/>
                    <a:pt x="2123" y="3776"/>
                  </a:cubicBezTo>
                  <a:cubicBezTo>
                    <a:pt x="1789" y="3760"/>
                    <a:pt x="1455" y="3676"/>
                    <a:pt x="1154" y="3542"/>
                  </a:cubicBezTo>
                  <a:cubicBezTo>
                    <a:pt x="786" y="3375"/>
                    <a:pt x="502" y="3074"/>
                    <a:pt x="335" y="2707"/>
                  </a:cubicBezTo>
                  <a:cubicBezTo>
                    <a:pt x="185" y="2339"/>
                    <a:pt x="151" y="1922"/>
                    <a:pt x="235" y="1537"/>
                  </a:cubicBezTo>
                  <a:cubicBezTo>
                    <a:pt x="302" y="1220"/>
                    <a:pt x="452" y="902"/>
                    <a:pt x="652" y="652"/>
                  </a:cubicBezTo>
                  <a:cubicBezTo>
                    <a:pt x="836" y="401"/>
                    <a:pt x="1054" y="184"/>
                    <a:pt x="128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g8ac37fa1c7_1_0"/>
            <p:cNvSpPr/>
            <p:nvPr/>
          </p:nvSpPr>
          <p:spPr>
            <a:xfrm>
              <a:off x="6102088" y="1902079"/>
              <a:ext cx="165506" cy="304731"/>
            </a:xfrm>
            <a:custGeom>
              <a:rect b="b" l="l" r="r" t="t"/>
              <a:pathLst>
                <a:path extrusionOk="0" h="9508" w="5164">
                  <a:moveTo>
                    <a:pt x="619" y="1"/>
                  </a:moveTo>
                  <a:lnTo>
                    <a:pt x="619" y="1"/>
                  </a:lnTo>
                  <a:cubicBezTo>
                    <a:pt x="469" y="218"/>
                    <a:pt x="368" y="452"/>
                    <a:pt x="285" y="702"/>
                  </a:cubicBezTo>
                  <a:cubicBezTo>
                    <a:pt x="51" y="1371"/>
                    <a:pt x="1" y="2106"/>
                    <a:pt x="151" y="2808"/>
                  </a:cubicBezTo>
                  <a:cubicBezTo>
                    <a:pt x="251" y="3292"/>
                    <a:pt x="452" y="3760"/>
                    <a:pt x="736" y="4178"/>
                  </a:cubicBezTo>
                  <a:cubicBezTo>
                    <a:pt x="1037" y="4629"/>
                    <a:pt x="1454" y="5013"/>
                    <a:pt x="1805" y="5498"/>
                  </a:cubicBezTo>
                  <a:cubicBezTo>
                    <a:pt x="1989" y="5748"/>
                    <a:pt x="2123" y="6016"/>
                    <a:pt x="2190" y="6317"/>
                  </a:cubicBezTo>
                  <a:cubicBezTo>
                    <a:pt x="2256" y="6617"/>
                    <a:pt x="2273" y="6935"/>
                    <a:pt x="2223" y="7252"/>
                  </a:cubicBezTo>
                  <a:cubicBezTo>
                    <a:pt x="2089" y="7921"/>
                    <a:pt x="1839" y="8555"/>
                    <a:pt x="1505" y="9140"/>
                  </a:cubicBezTo>
                  <a:lnTo>
                    <a:pt x="1471" y="9224"/>
                  </a:lnTo>
                  <a:lnTo>
                    <a:pt x="1555" y="9241"/>
                  </a:lnTo>
                  <a:cubicBezTo>
                    <a:pt x="1661" y="9264"/>
                    <a:pt x="1768" y="9276"/>
                    <a:pt x="1874" y="9276"/>
                  </a:cubicBezTo>
                  <a:cubicBezTo>
                    <a:pt x="2219" y="9276"/>
                    <a:pt x="2556" y="9153"/>
                    <a:pt x="2825" y="8923"/>
                  </a:cubicBezTo>
                  <a:cubicBezTo>
                    <a:pt x="2912" y="8844"/>
                    <a:pt x="2995" y="8756"/>
                    <a:pt x="3067" y="8659"/>
                  </a:cubicBezTo>
                  <a:lnTo>
                    <a:pt x="3067" y="8659"/>
                  </a:lnTo>
                  <a:cubicBezTo>
                    <a:pt x="3049" y="8918"/>
                    <a:pt x="3037" y="9176"/>
                    <a:pt x="3025" y="9424"/>
                  </a:cubicBezTo>
                  <a:lnTo>
                    <a:pt x="3025" y="9508"/>
                  </a:lnTo>
                  <a:lnTo>
                    <a:pt x="3109" y="9491"/>
                  </a:lnTo>
                  <a:cubicBezTo>
                    <a:pt x="3777" y="9357"/>
                    <a:pt x="4362" y="8956"/>
                    <a:pt x="4729" y="8372"/>
                  </a:cubicBezTo>
                  <a:cubicBezTo>
                    <a:pt x="5063" y="7837"/>
                    <a:pt x="5164" y="7185"/>
                    <a:pt x="5030" y="6584"/>
                  </a:cubicBezTo>
                  <a:cubicBezTo>
                    <a:pt x="4913" y="6032"/>
                    <a:pt x="4713" y="5531"/>
                    <a:pt x="4462" y="5047"/>
                  </a:cubicBezTo>
                  <a:cubicBezTo>
                    <a:pt x="4228" y="4579"/>
                    <a:pt x="3994" y="4178"/>
                    <a:pt x="3844" y="3777"/>
                  </a:cubicBezTo>
                  <a:cubicBezTo>
                    <a:pt x="3710" y="3426"/>
                    <a:pt x="3610" y="3058"/>
                    <a:pt x="3576" y="2674"/>
                  </a:cubicBezTo>
                  <a:cubicBezTo>
                    <a:pt x="3543" y="2390"/>
                    <a:pt x="3560" y="2106"/>
                    <a:pt x="3627" y="1822"/>
                  </a:cubicBezTo>
                  <a:cubicBezTo>
                    <a:pt x="3677" y="1588"/>
                    <a:pt x="3794" y="1371"/>
                    <a:pt x="3927" y="1170"/>
                  </a:cubicBezTo>
                  <a:lnTo>
                    <a:pt x="3927" y="1170"/>
                  </a:lnTo>
                  <a:cubicBezTo>
                    <a:pt x="3877" y="1220"/>
                    <a:pt x="3844" y="1254"/>
                    <a:pt x="3810" y="1321"/>
                  </a:cubicBezTo>
                  <a:cubicBezTo>
                    <a:pt x="3693" y="1471"/>
                    <a:pt x="3627" y="1638"/>
                    <a:pt x="3576" y="1805"/>
                  </a:cubicBezTo>
                  <a:cubicBezTo>
                    <a:pt x="3493" y="2089"/>
                    <a:pt x="3476" y="2390"/>
                    <a:pt x="3493" y="2674"/>
                  </a:cubicBezTo>
                  <a:cubicBezTo>
                    <a:pt x="3526" y="3058"/>
                    <a:pt x="3627" y="3443"/>
                    <a:pt x="3760" y="3810"/>
                  </a:cubicBezTo>
                  <a:cubicBezTo>
                    <a:pt x="3944" y="4245"/>
                    <a:pt x="4144" y="4679"/>
                    <a:pt x="4362" y="5097"/>
                  </a:cubicBezTo>
                  <a:cubicBezTo>
                    <a:pt x="4612" y="5565"/>
                    <a:pt x="4796" y="6066"/>
                    <a:pt x="4913" y="6601"/>
                  </a:cubicBezTo>
                  <a:cubicBezTo>
                    <a:pt x="5030" y="7185"/>
                    <a:pt x="4930" y="7787"/>
                    <a:pt x="4612" y="8305"/>
                  </a:cubicBezTo>
                  <a:cubicBezTo>
                    <a:pt x="4294" y="8814"/>
                    <a:pt x="3765" y="9186"/>
                    <a:pt x="3167" y="9336"/>
                  </a:cubicBezTo>
                  <a:lnTo>
                    <a:pt x="3167" y="9336"/>
                  </a:lnTo>
                  <a:cubicBezTo>
                    <a:pt x="3194" y="9032"/>
                    <a:pt x="3210" y="8703"/>
                    <a:pt x="3225" y="8374"/>
                  </a:cubicBezTo>
                  <a:lnTo>
                    <a:pt x="3225" y="8374"/>
                  </a:lnTo>
                  <a:cubicBezTo>
                    <a:pt x="3225" y="8373"/>
                    <a:pt x="3225" y="8372"/>
                    <a:pt x="3226" y="8372"/>
                  </a:cubicBezTo>
                  <a:lnTo>
                    <a:pt x="3225" y="8371"/>
                  </a:lnTo>
                  <a:lnTo>
                    <a:pt x="3225" y="8371"/>
                  </a:lnTo>
                  <a:cubicBezTo>
                    <a:pt x="3225" y="8366"/>
                    <a:pt x="3225" y="8360"/>
                    <a:pt x="3226" y="8355"/>
                  </a:cubicBezTo>
                  <a:lnTo>
                    <a:pt x="3259" y="7921"/>
                  </a:lnTo>
                  <a:lnTo>
                    <a:pt x="3092" y="8322"/>
                  </a:lnTo>
                  <a:cubicBezTo>
                    <a:pt x="3008" y="8505"/>
                    <a:pt x="2891" y="8672"/>
                    <a:pt x="2724" y="8806"/>
                  </a:cubicBezTo>
                  <a:cubicBezTo>
                    <a:pt x="2488" y="9016"/>
                    <a:pt x="2179" y="9133"/>
                    <a:pt x="1855" y="9133"/>
                  </a:cubicBezTo>
                  <a:cubicBezTo>
                    <a:pt x="1799" y="9133"/>
                    <a:pt x="1742" y="9130"/>
                    <a:pt x="1684" y="9123"/>
                  </a:cubicBezTo>
                  <a:lnTo>
                    <a:pt x="1684" y="9123"/>
                  </a:lnTo>
                  <a:cubicBezTo>
                    <a:pt x="1996" y="8545"/>
                    <a:pt x="2229" y="7922"/>
                    <a:pt x="2357" y="7269"/>
                  </a:cubicBezTo>
                  <a:cubicBezTo>
                    <a:pt x="2407" y="6935"/>
                    <a:pt x="2390" y="6601"/>
                    <a:pt x="2323" y="6283"/>
                  </a:cubicBezTo>
                  <a:cubicBezTo>
                    <a:pt x="2240" y="5966"/>
                    <a:pt x="2106" y="5682"/>
                    <a:pt x="1906" y="5431"/>
                  </a:cubicBezTo>
                  <a:cubicBezTo>
                    <a:pt x="1555" y="4930"/>
                    <a:pt x="1120" y="4545"/>
                    <a:pt x="819" y="4111"/>
                  </a:cubicBezTo>
                  <a:cubicBezTo>
                    <a:pt x="552" y="3710"/>
                    <a:pt x="352" y="3259"/>
                    <a:pt x="251" y="2791"/>
                  </a:cubicBezTo>
                  <a:cubicBezTo>
                    <a:pt x="101" y="2106"/>
                    <a:pt x="118" y="1388"/>
                    <a:pt x="335" y="719"/>
                  </a:cubicBezTo>
                  <a:cubicBezTo>
                    <a:pt x="418" y="469"/>
                    <a:pt x="519" y="235"/>
                    <a:pt x="61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g8ac37fa1c7_1_0"/>
            <p:cNvSpPr/>
            <p:nvPr/>
          </p:nvSpPr>
          <p:spPr>
            <a:xfrm>
              <a:off x="6175996" y="1799808"/>
              <a:ext cx="89452" cy="141949"/>
            </a:xfrm>
            <a:custGeom>
              <a:rect b="b" l="l" r="r" t="t"/>
              <a:pathLst>
                <a:path extrusionOk="0" h="4429" w="2791">
                  <a:moveTo>
                    <a:pt x="2574" y="0"/>
                  </a:moveTo>
                  <a:cubicBezTo>
                    <a:pt x="2557" y="0"/>
                    <a:pt x="2641" y="318"/>
                    <a:pt x="2641" y="819"/>
                  </a:cubicBezTo>
                  <a:cubicBezTo>
                    <a:pt x="2641" y="2172"/>
                    <a:pt x="1905" y="3409"/>
                    <a:pt x="736" y="4061"/>
                  </a:cubicBezTo>
                  <a:cubicBezTo>
                    <a:pt x="301" y="4328"/>
                    <a:pt x="1" y="4395"/>
                    <a:pt x="1" y="4428"/>
                  </a:cubicBezTo>
                  <a:cubicBezTo>
                    <a:pt x="84" y="4428"/>
                    <a:pt x="151" y="4411"/>
                    <a:pt x="218" y="4378"/>
                  </a:cubicBezTo>
                  <a:cubicBezTo>
                    <a:pt x="418" y="4328"/>
                    <a:pt x="602" y="4244"/>
                    <a:pt x="786" y="4161"/>
                  </a:cubicBezTo>
                  <a:cubicBezTo>
                    <a:pt x="2039" y="3526"/>
                    <a:pt x="2791" y="2223"/>
                    <a:pt x="2741" y="819"/>
                  </a:cubicBezTo>
                  <a:cubicBezTo>
                    <a:pt x="2724" y="619"/>
                    <a:pt x="2691" y="418"/>
                    <a:pt x="2657" y="218"/>
                  </a:cubicBezTo>
                  <a:cubicBezTo>
                    <a:pt x="2641" y="134"/>
                    <a:pt x="2607" y="67"/>
                    <a:pt x="257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g8ac37fa1c7_1_0"/>
            <p:cNvSpPr/>
            <p:nvPr/>
          </p:nvSpPr>
          <p:spPr>
            <a:xfrm>
              <a:off x="6148144" y="1838364"/>
              <a:ext cx="85734" cy="73074"/>
            </a:xfrm>
            <a:custGeom>
              <a:rect b="b" l="l" r="r" t="t"/>
              <a:pathLst>
                <a:path extrusionOk="0" h="2280" w="2675">
                  <a:moveTo>
                    <a:pt x="17" y="0"/>
                  </a:moveTo>
                  <a:cubicBezTo>
                    <a:pt x="1" y="201"/>
                    <a:pt x="17" y="385"/>
                    <a:pt x="84" y="568"/>
                  </a:cubicBezTo>
                  <a:cubicBezTo>
                    <a:pt x="385" y="1471"/>
                    <a:pt x="1170" y="2139"/>
                    <a:pt x="2106" y="2256"/>
                  </a:cubicBezTo>
                  <a:cubicBezTo>
                    <a:pt x="2196" y="2271"/>
                    <a:pt x="2283" y="2279"/>
                    <a:pt x="2368" y="2279"/>
                  </a:cubicBezTo>
                  <a:cubicBezTo>
                    <a:pt x="2472" y="2279"/>
                    <a:pt x="2573" y="2267"/>
                    <a:pt x="2674" y="2239"/>
                  </a:cubicBezTo>
                  <a:cubicBezTo>
                    <a:pt x="2674" y="2206"/>
                    <a:pt x="2457" y="2223"/>
                    <a:pt x="2123" y="2156"/>
                  </a:cubicBezTo>
                  <a:cubicBezTo>
                    <a:pt x="1237" y="1989"/>
                    <a:pt x="502" y="1370"/>
                    <a:pt x="185" y="535"/>
                  </a:cubicBezTo>
                  <a:cubicBezTo>
                    <a:pt x="68" y="218"/>
                    <a:pt x="34"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g8ac37fa1c7_1_0"/>
            <p:cNvSpPr/>
            <p:nvPr/>
          </p:nvSpPr>
          <p:spPr>
            <a:xfrm>
              <a:off x="6015874" y="1785353"/>
              <a:ext cx="114643" cy="740643"/>
            </a:xfrm>
            <a:custGeom>
              <a:rect b="b" l="l" r="r" t="t"/>
              <a:pathLst>
                <a:path extrusionOk="0" h="23109" w="3577">
                  <a:moveTo>
                    <a:pt x="301" y="0"/>
                  </a:moveTo>
                  <a:cubicBezTo>
                    <a:pt x="585" y="184"/>
                    <a:pt x="853" y="401"/>
                    <a:pt x="1103" y="635"/>
                  </a:cubicBezTo>
                  <a:cubicBezTo>
                    <a:pt x="2190" y="1805"/>
                    <a:pt x="2657" y="3409"/>
                    <a:pt x="2390" y="4979"/>
                  </a:cubicBezTo>
                  <a:cubicBezTo>
                    <a:pt x="2240" y="5698"/>
                    <a:pt x="1989" y="6383"/>
                    <a:pt x="1638" y="7035"/>
                  </a:cubicBezTo>
                  <a:cubicBezTo>
                    <a:pt x="1304" y="7736"/>
                    <a:pt x="886" y="8455"/>
                    <a:pt x="552" y="9240"/>
                  </a:cubicBezTo>
                  <a:cubicBezTo>
                    <a:pt x="184" y="10059"/>
                    <a:pt x="1" y="10944"/>
                    <a:pt x="34" y="11830"/>
                  </a:cubicBezTo>
                  <a:cubicBezTo>
                    <a:pt x="68" y="12281"/>
                    <a:pt x="168" y="12732"/>
                    <a:pt x="368" y="13150"/>
                  </a:cubicBezTo>
                  <a:cubicBezTo>
                    <a:pt x="552" y="13534"/>
                    <a:pt x="769" y="13918"/>
                    <a:pt x="1037" y="14269"/>
                  </a:cubicBezTo>
                  <a:cubicBezTo>
                    <a:pt x="1538" y="14954"/>
                    <a:pt x="2073" y="15573"/>
                    <a:pt x="2440" y="16258"/>
                  </a:cubicBezTo>
                  <a:cubicBezTo>
                    <a:pt x="3209" y="17611"/>
                    <a:pt x="3459" y="19048"/>
                    <a:pt x="3242" y="20201"/>
                  </a:cubicBezTo>
                  <a:cubicBezTo>
                    <a:pt x="3092" y="21120"/>
                    <a:pt x="2641" y="21972"/>
                    <a:pt x="1939" y="22590"/>
                  </a:cubicBezTo>
                  <a:cubicBezTo>
                    <a:pt x="1688" y="22807"/>
                    <a:pt x="1388" y="22974"/>
                    <a:pt x="1070" y="23108"/>
                  </a:cubicBezTo>
                  <a:cubicBezTo>
                    <a:pt x="1087" y="23108"/>
                    <a:pt x="1120" y="23091"/>
                    <a:pt x="1137" y="23091"/>
                  </a:cubicBezTo>
                  <a:cubicBezTo>
                    <a:pt x="1187" y="23075"/>
                    <a:pt x="1237" y="23058"/>
                    <a:pt x="1321" y="23025"/>
                  </a:cubicBezTo>
                  <a:cubicBezTo>
                    <a:pt x="1555" y="22924"/>
                    <a:pt x="1789" y="22791"/>
                    <a:pt x="1989" y="22640"/>
                  </a:cubicBezTo>
                  <a:cubicBezTo>
                    <a:pt x="2707" y="22022"/>
                    <a:pt x="3192" y="21153"/>
                    <a:pt x="3342" y="20218"/>
                  </a:cubicBezTo>
                  <a:cubicBezTo>
                    <a:pt x="3576" y="19048"/>
                    <a:pt x="3326" y="17561"/>
                    <a:pt x="2557" y="16191"/>
                  </a:cubicBezTo>
                  <a:cubicBezTo>
                    <a:pt x="2190" y="15489"/>
                    <a:pt x="1638" y="14871"/>
                    <a:pt x="1154" y="14186"/>
                  </a:cubicBezTo>
                  <a:cubicBezTo>
                    <a:pt x="652" y="13501"/>
                    <a:pt x="218" y="12715"/>
                    <a:pt x="168" y="11813"/>
                  </a:cubicBezTo>
                  <a:cubicBezTo>
                    <a:pt x="151" y="10944"/>
                    <a:pt x="318" y="10092"/>
                    <a:pt x="686" y="9290"/>
                  </a:cubicBezTo>
                  <a:cubicBezTo>
                    <a:pt x="1003" y="8522"/>
                    <a:pt x="1421" y="7803"/>
                    <a:pt x="1755" y="7101"/>
                  </a:cubicBezTo>
                  <a:cubicBezTo>
                    <a:pt x="2106" y="6433"/>
                    <a:pt x="2357" y="5731"/>
                    <a:pt x="2507" y="4996"/>
                  </a:cubicBezTo>
                  <a:cubicBezTo>
                    <a:pt x="2607" y="4344"/>
                    <a:pt x="2591" y="3693"/>
                    <a:pt x="2457" y="3058"/>
                  </a:cubicBezTo>
                  <a:cubicBezTo>
                    <a:pt x="2256" y="2122"/>
                    <a:pt x="1805" y="1287"/>
                    <a:pt x="1137" y="602"/>
                  </a:cubicBezTo>
                  <a:cubicBezTo>
                    <a:pt x="953" y="418"/>
                    <a:pt x="753" y="268"/>
                    <a:pt x="535" y="134"/>
                  </a:cubicBezTo>
                  <a:lnTo>
                    <a:pt x="368" y="34"/>
                  </a:lnTo>
                  <a:cubicBezTo>
                    <a:pt x="352" y="17"/>
                    <a:pt x="335" y="0"/>
                    <a:pt x="3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g8ac37fa1c7_1_0"/>
            <p:cNvSpPr/>
            <p:nvPr/>
          </p:nvSpPr>
          <p:spPr>
            <a:xfrm>
              <a:off x="5917897" y="1886022"/>
              <a:ext cx="136020" cy="636225"/>
            </a:xfrm>
            <a:custGeom>
              <a:rect b="b" l="l" r="r" t="t"/>
              <a:pathLst>
                <a:path extrusionOk="0" h="19851" w="4244">
                  <a:moveTo>
                    <a:pt x="17" y="0"/>
                  </a:moveTo>
                  <a:lnTo>
                    <a:pt x="17" y="0"/>
                  </a:lnTo>
                  <a:cubicBezTo>
                    <a:pt x="0" y="84"/>
                    <a:pt x="17" y="168"/>
                    <a:pt x="33" y="251"/>
                  </a:cubicBezTo>
                  <a:cubicBezTo>
                    <a:pt x="100" y="468"/>
                    <a:pt x="217" y="669"/>
                    <a:pt x="368" y="836"/>
                  </a:cubicBezTo>
                  <a:cubicBezTo>
                    <a:pt x="635" y="1087"/>
                    <a:pt x="919" y="1320"/>
                    <a:pt x="1203" y="1521"/>
                  </a:cubicBezTo>
                  <a:cubicBezTo>
                    <a:pt x="1387" y="1655"/>
                    <a:pt x="1554" y="1805"/>
                    <a:pt x="1704" y="1972"/>
                  </a:cubicBezTo>
                  <a:cubicBezTo>
                    <a:pt x="1855" y="2173"/>
                    <a:pt x="1988" y="2373"/>
                    <a:pt x="2072" y="2607"/>
                  </a:cubicBezTo>
                  <a:cubicBezTo>
                    <a:pt x="2272" y="3142"/>
                    <a:pt x="2323" y="3726"/>
                    <a:pt x="2239" y="4295"/>
                  </a:cubicBezTo>
                  <a:cubicBezTo>
                    <a:pt x="2122" y="4929"/>
                    <a:pt x="1922" y="5564"/>
                    <a:pt x="1671" y="6166"/>
                  </a:cubicBezTo>
                  <a:cubicBezTo>
                    <a:pt x="1370" y="6851"/>
                    <a:pt x="1153" y="7553"/>
                    <a:pt x="1019" y="8288"/>
                  </a:cubicBezTo>
                  <a:cubicBezTo>
                    <a:pt x="952" y="8672"/>
                    <a:pt x="952" y="9073"/>
                    <a:pt x="1019" y="9457"/>
                  </a:cubicBezTo>
                  <a:cubicBezTo>
                    <a:pt x="1103" y="9875"/>
                    <a:pt x="1253" y="10259"/>
                    <a:pt x="1487" y="10594"/>
                  </a:cubicBezTo>
                  <a:cubicBezTo>
                    <a:pt x="1955" y="11279"/>
                    <a:pt x="2573" y="11780"/>
                    <a:pt x="3091" y="12331"/>
                  </a:cubicBezTo>
                  <a:cubicBezTo>
                    <a:pt x="3609" y="12833"/>
                    <a:pt x="3943" y="13501"/>
                    <a:pt x="4060" y="14203"/>
                  </a:cubicBezTo>
                  <a:cubicBezTo>
                    <a:pt x="4110" y="14537"/>
                    <a:pt x="4060" y="14871"/>
                    <a:pt x="3910" y="15172"/>
                  </a:cubicBezTo>
                  <a:cubicBezTo>
                    <a:pt x="3743" y="15439"/>
                    <a:pt x="3526" y="15656"/>
                    <a:pt x="3241" y="15807"/>
                  </a:cubicBezTo>
                  <a:cubicBezTo>
                    <a:pt x="2724" y="16124"/>
                    <a:pt x="2155" y="16325"/>
                    <a:pt x="1754" y="16709"/>
                  </a:cubicBezTo>
                  <a:cubicBezTo>
                    <a:pt x="1420" y="17060"/>
                    <a:pt x="1203" y="17511"/>
                    <a:pt x="1153" y="18012"/>
                  </a:cubicBezTo>
                  <a:cubicBezTo>
                    <a:pt x="1119" y="18380"/>
                    <a:pt x="1153" y="18747"/>
                    <a:pt x="1287" y="19082"/>
                  </a:cubicBezTo>
                  <a:cubicBezTo>
                    <a:pt x="1370" y="19299"/>
                    <a:pt x="1487" y="19499"/>
                    <a:pt x="1621" y="19683"/>
                  </a:cubicBezTo>
                  <a:cubicBezTo>
                    <a:pt x="1688" y="19733"/>
                    <a:pt x="1721" y="19783"/>
                    <a:pt x="1754" y="19800"/>
                  </a:cubicBezTo>
                  <a:cubicBezTo>
                    <a:pt x="1788" y="19833"/>
                    <a:pt x="1805" y="19850"/>
                    <a:pt x="1805" y="19850"/>
                  </a:cubicBezTo>
                  <a:cubicBezTo>
                    <a:pt x="1587" y="19616"/>
                    <a:pt x="1437" y="19349"/>
                    <a:pt x="1337" y="19065"/>
                  </a:cubicBezTo>
                  <a:cubicBezTo>
                    <a:pt x="1220" y="18731"/>
                    <a:pt x="1186" y="18363"/>
                    <a:pt x="1236" y="18012"/>
                  </a:cubicBezTo>
                  <a:cubicBezTo>
                    <a:pt x="1287" y="17544"/>
                    <a:pt x="1504" y="17110"/>
                    <a:pt x="1838" y="16776"/>
                  </a:cubicBezTo>
                  <a:cubicBezTo>
                    <a:pt x="2206" y="16408"/>
                    <a:pt x="2774" y="16224"/>
                    <a:pt x="3308" y="15907"/>
                  </a:cubicBezTo>
                  <a:cubicBezTo>
                    <a:pt x="3609" y="15757"/>
                    <a:pt x="3843" y="15506"/>
                    <a:pt x="4010" y="15222"/>
                  </a:cubicBezTo>
                  <a:cubicBezTo>
                    <a:pt x="4177" y="14904"/>
                    <a:pt x="4244" y="14554"/>
                    <a:pt x="4194" y="14203"/>
                  </a:cubicBezTo>
                  <a:cubicBezTo>
                    <a:pt x="4077" y="13451"/>
                    <a:pt x="3726" y="12766"/>
                    <a:pt x="3191" y="12231"/>
                  </a:cubicBezTo>
                  <a:cubicBezTo>
                    <a:pt x="2673" y="11680"/>
                    <a:pt x="2055" y="11178"/>
                    <a:pt x="1604" y="10510"/>
                  </a:cubicBezTo>
                  <a:cubicBezTo>
                    <a:pt x="1387" y="10193"/>
                    <a:pt x="1236" y="9825"/>
                    <a:pt x="1170" y="9441"/>
                  </a:cubicBezTo>
                  <a:cubicBezTo>
                    <a:pt x="1103" y="9056"/>
                    <a:pt x="1103" y="8672"/>
                    <a:pt x="1170" y="8305"/>
                  </a:cubicBezTo>
                  <a:cubicBezTo>
                    <a:pt x="1287" y="7586"/>
                    <a:pt x="1504" y="6884"/>
                    <a:pt x="1788" y="6216"/>
                  </a:cubicBezTo>
                  <a:cubicBezTo>
                    <a:pt x="2055" y="5598"/>
                    <a:pt x="2239" y="4963"/>
                    <a:pt x="2356" y="4295"/>
                  </a:cubicBezTo>
                  <a:cubicBezTo>
                    <a:pt x="2439" y="3726"/>
                    <a:pt x="2373" y="3125"/>
                    <a:pt x="2172" y="2574"/>
                  </a:cubicBezTo>
                  <a:cubicBezTo>
                    <a:pt x="2072" y="2340"/>
                    <a:pt x="1938" y="2106"/>
                    <a:pt x="1771" y="1922"/>
                  </a:cubicBezTo>
                  <a:cubicBezTo>
                    <a:pt x="1604" y="1755"/>
                    <a:pt x="1437" y="1604"/>
                    <a:pt x="1253" y="1471"/>
                  </a:cubicBezTo>
                  <a:cubicBezTo>
                    <a:pt x="969" y="1270"/>
                    <a:pt x="685" y="1036"/>
                    <a:pt x="418" y="802"/>
                  </a:cubicBezTo>
                  <a:cubicBezTo>
                    <a:pt x="251" y="635"/>
                    <a:pt x="134" y="452"/>
                    <a:pt x="67" y="234"/>
                  </a:cubicBezTo>
                  <a:cubicBezTo>
                    <a:pt x="17" y="84"/>
                    <a:pt x="17" y="1"/>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g8ac37fa1c7_1_0"/>
            <p:cNvSpPr/>
            <p:nvPr/>
          </p:nvSpPr>
          <p:spPr>
            <a:xfrm>
              <a:off x="6109043" y="2047202"/>
              <a:ext cx="123745" cy="413445"/>
            </a:xfrm>
            <a:custGeom>
              <a:rect b="b" l="l" r="r" t="t"/>
              <a:pathLst>
                <a:path extrusionOk="0" h="12900" w="3861">
                  <a:moveTo>
                    <a:pt x="803" y="1"/>
                  </a:moveTo>
                  <a:lnTo>
                    <a:pt x="803" y="1"/>
                  </a:lnTo>
                  <a:cubicBezTo>
                    <a:pt x="770" y="34"/>
                    <a:pt x="753" y="84"/>
                    <a:pt x="736" y="134"/>
                  </a:cubicBezTo>
                  <a:cubicBezTo>
                    <a:pt x="703" y="218"/>
                    <a:pt x="653" y="352"/>
                    <a:pt x="602" y="519"/>
                  </a:cubicBezTo>
                  <a:cubicBezTo>
                    <a:pt x="419" y="1003"/>
                    <a:pt x="285" y="1504"/>
                    <a:pt x="185" y="2006"/>
                  </a:cubicBezTo>
                  <a:cubicBezTo>
                    <a:pt x="1" y="2758"/>
                    <a:pt x="51" y="3543"/>
                    <a:pt x="285" y="4278"/>
                  </a:cubicBezTo>
                  <a:cubicBezTo>
                    <a:pt x="452" y="4696"/>
                    <a:pt x="703" y="5097"/>
                    <a:pt x="987" y="5431"/>
                  </a:cubicBezTo>
                  <a:cubicBezTo>
                    <a:pt x="1304" y="5799"/>
                    <a:pt x="1655" y="6149"/>
                    <a:pt x="2006" y="6467"/>
                  </a:cubicBezTo>
                  <a:cubicBezTo>
                    <a:pt x="2357" y="6784"/>
                    <a:pt x="2691" y="7135"/>
                    <a:pt x="3009" y="7486"/>
                  </a:cubicBezTo>
                  <a:cubicBezTo>
                    <a:pt x="3293" y="7820"/>
                    <a:pt x="3510" y="8205"/>
                    <a:pt x="3643" y="8622"/>
                  </a:cubicBezTo>
                  <a:cubicBezTo>
                    <a:pt x="3694" y="8823"/>
                    <a:pt x="3727" y="9023"/>
                    <a:pt x="3744" y="9224"/>
                  </a:cubicBezTo>
                  <a:cubicBezTo>
                    <a:pt x="3744" y="9424"/>
                    <a:pt x="3727" y="9608"/>
                    <a:pt x="3694" y="9809"/>
                  </a:cubicBezTo>
                  <a:cubicBezTo>
                    <a:pt x="3643" y="10176"/>
                    <a:pt x="3560" y="10527"/>
                    <a:pt x="3510" y="10845"/>
                  </a:cubicBezTo>
                  <a:cubicBezTo>
                    <a:pt x="3443" y="11129"/>
                    <a:pt x="3393" y="11413"/>
                    <a:pt x="3359" y="11713"/>
                  </a:cubicBezTo>
                  <a:cubicBezTo>
                    <a:pt x="3343" y="11931"/>
                    <a:pt x="3359" y="12148"/>
                    <a:pt x="3410" y="12365"/>
                  </a:cubicBezTo>
                  <a:cubicBezTo>
                    <a:pt x="3426" y="12515"/>
                    <a:pt x="3476" y="12649"/>
                    <a:pt x="3543" y="12766"/>
                  </a:cubicBezTo>
                  <a:cubicBezTo>
                    <a:pt x="3560" y="12816"/>
                    <a:pt x="3577" y="12850"/>
                    <a:pt x="3610" y="12900"/>
                  </a:cubicBezTo>
                  <a:cubicBezTo>
                    <a:pt x="3543" y="12716"/>
                    <a:pt x="3493" y="12549"/>
                    <a:pt x="3460" y="12365"/>
                  </a:cubicBezTo>
                  <a:cubicBezTo>
                    <a:pt x="3426" y="12148"/>
                    <a:pt x="3426" y="11931"/>
                    <a:pt x="3443" y="11713"/>
                  </a:cubicBezTo>
                  <a:cubicBezTo>
                    <a:pt x="3476" y="11429"/>
                    <a:pt x="3526" y="11145"/>
                    <a:pt x="3593" y="10861"/>
                  </a:cubicBezTo>
                  <a:cubicBezTo>
                    <a:pt x="3677" y="10544"/>
                    <a:pt x="3760" y="10210"/>
                    <a:pt x="3811" y="9825"/>
                  </a:cubicBezTo>
                  <a:cubicBezTo>
                    <a:pt x="3844" y="9625"/>
                    <a:pt x="3861" y="9424"/>
                    <a:pt x="3861" y="9224"/>
                  </a:cubicBezTo>
                  <a:cubicBezTo>
                    <a:pt x="3844" y="9007"/>
                    <a:pt x="3827" y="8806"/>
                    <a:pt x="3760" y="8589"/>
                  </a:cubicBezTo>
                  <a:cubicBezTo>
                    <a:pt x="3643" y="8154"/>
                    <a:pt x="3410" y="7753"/>
                    <a:pt x="3109" y="7403"/>
                  </a:cubicBezTo>
                  <a:cubicBezTo>
                    <a:pt x="2808" y="7035"/>
                    <a:pt x="2457" y="6684"/>
                    <a:pt x="2106" y="6367"/>
                  </a:cubicBezTo>
                  <a:cubicBezTo>
                    <a:pt x="1388" y="5698"/>
                    <a:pt x="703" y="5030"/>
                    <a:pt x="419" y="4228"/>
                  </a:cubicBezTo>
                  <a:cubicBezTo>
                    <a:pt x="168" y="3510"/>
                    <a:pt x="118" y="2758"/>
                    <a:pt x="285" y="2022"/>
                  </a:cubicBezTo>
                  <a:cubicBezTo>
                    <a:pt x="369" y="1521"/>
                    <a:pt x="502" y="1020"/>
                    <a:pt x="653" y="535"/>
                  </a:cubicBezTo>
                  <a:cubicBezTo>
                    <a:pt x="703" y="385"/>
                    <a:pt x="736" y="251"/>
                    <a:pt x="770" y="151"/>
                  </a:cubicBezTo>
                  <a:cubicBezTo>
                    <a:pt x="786" y="101"/>
                    <a:pt x="803" y="51"/>
                    <a:pt x="80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1" name="Google Shape;2541;g8ac37fa1c7_1_0"/>
          <p:cNvSpPr txBox="1"/>
          <p:nvPr>
            <p:ph idx="1" type="subTitle"/>
          </p:nvPr>
        </p:nvSpPr>
        <p:spPr>
          <a:xfrm>
            <a:off x="835250" y="1918725"/>
            <a:ext cx="1836900" cy="134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01. </a:t>
            </a:r>
            <a:r>
              <a:rPr lang="en"/>
              <a:t>Were there any other applications that could be exemplary?</a:t>
            </a:r>
            <a:endParaRPr/>
          </a:p>
        </p:txBody>
      </p:sp>
      <p:sp>
        <p:nvSpPr>
          <p:cNvPr id="2542" name="Google Shape;2542;g8ac37fa1c7_1_0"/>
          <p:cNvSpPr txBox="1"/>
          <p:nvPr>
            <p:ph idx="3" type="subTitle"/>
          </p:nvPr>
        </p:nvSpPr>
        <p:spPr>
          <a:xfrm>
            <a:off x="2824075" y="1898700"/>
            <a:ext cx="1646400" cy="134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02. </a:t>
            </a:r>
            <a:r>
              <a:rPr lang="en"/>
              <a:t>What did we pay particular attention to in the research?</a:t>
            </a:r>
            <a:endParaRPr/>
          </a:p>
        </p:txBody>
      </p:sp>
      <p:sp>
        <p:nvSpPr>
          <p:cNvPr id="2543" name="Google Shape;2543;g8ac37fa1c7_1_0"/>
          <p:cNvSpPr txBox="1"/>
          <p:nvPr>
            <p:ph idx="5" type="subTitle"/>
          </p:nvPr>
        </p:nvSpPr>
        <p:spPr>
          <a:xfrm>
            <a:off x="4703875" y="2034300"/>
            <a:ext cx="1836900" cy="52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en"/>
              <a:t>03. </a:t>
            </a:r>
            <a:r>
              <a:rPr lang="en"/>
              <a:t>What did we focus on a lot?</a:t>
            </a:r>
            <a:endParaRPr/>
          </a:p>
        </p:txBody>
      </p:sp>
      <p:grpSp>
        <p:nvGrpSpPr>
          <p:cNvPr id="2544" name="Google Shape;2544;g8ac37fa1c7_1_0"/>
          <p:cNvGrpSpPr/>
          <p:nvPr/>
        </p:nvGrpSpPr>
        <p:grpSpPr>
          <a:xfrm>
            <a:off x="3105271" y="1302446"/>
            <a:ext cx="242762" cy="270867"/>
            <a:chOff x="7598900" y="2963738"/>
            <a:chExt cx="397450" cy="443100"/>
          </a:xfrm>
        </p:grpSpPr>
        <p:sp>
          <p:nvSpPr>
            <p:cNvPr id="2545" name="Google Shape;2545;g8ac37fa1c7_1_0"/>
            <p:cNvSpPr/>
            <p:nvPr/>
          </p:nvSpPr>
          <p:spPr>
            <a:xfrm>
              <a:off x="7598900" y="2963738"/>
              <a:ext cx="397450" cy="443100"/>
            </a:xfrm>
            <a:custGeom>
              <a:rect b="b" l="l" r="r" t="t"/>
              <a:pathLst>
                <a:path extrusionOk="0" h="17724" w="15898">
                  <a:moveTo>
                    <a:pt x="501" y="1"/>
                  </a:moveTo>
                  <a:cubicBezTo>
                    <a:pt x="219" y="1"/>
                    <a:pt x="1" y="262"/>
                    <a:pt x="1" y="550"/>
                  </a:cubicBezTo>
                  <a:lnTo>
                    <a:pt x="1" y="17146"/>
                  </a:lnTo>
                  <a:cubicBezTo>
                    <a:pt x="1" y="17481"/>
                    <a:pt x="244" y="17724"/>
                    <a:pt x="548" y="17724"/>
                  </a:cubicBezTo>
                  <a:lnTo>
                    <a:pt x="15350" y="17724"/>
                  </a:lnTo>
                  <a:cubicBezTo>
                    <a:pt x="15654" y="17724"/>
                    <a:pt x="15897" y="17481"/>
                    <a:pt x="15897" y="17146"/>
                  </a:cubicBezTo>
                  <a:lnTo>
                    <a:pt x="15897" y="550"/>
                  </a:lnTo>
                  <a:cubicBezTo>
                    <a:pt x="15897" y="262"/>
                    <a:pt x="15679" y="1"/>
                    <a:pt x="15397" y="1"/>
                  </a:cubicBezTo>
                  <a:cubicBezTo>
                    <a:pt x="15381" y="1"/>
                    <a:pt x="15366" y="2"/>
                    <a:pt x="15350" y="3"/>
                  </a:cubicBezTo>
                  <a:lnTo>
                    <a:pt x="548" y="3"/>
                  </a:lnTo>
                  <a:cubicBezTo>
                    <a:pt x="532" y="2"/>
                    <a:pt x="517" y="1"/>
                    <a:pt x="501"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g8ac37fa1c7_1_0"/>
            <p:cNvSpPr/>
            <p:nvPr/>
          </p:nvSpPr>
          <p:spPr>
            <a:xfrm>
              <a:off x="7728850" y="3047588"/>
              <a:ext cx="137550" cy="45425"/>
            </a:xfrm>
            <a:custGeom>
              <a:rect b="b" l="l" r="r" t="t"/>
              <a:pathLst>
                <a:path extrusionOk="0" h="1817" w="5502">
                  <a:moveTo>
                    <a:pt x="304" y="0"/>
                  </a:moveTo>
                  <a:cubicBezTo>
                    <a:pt x="152" y="0"/>
                    <a:pt x="0" y="99"/>
                    <a:pt x="0" y="297"/>
                  </a:cubicBezTo>
                  <a:lnTo>
                    <a:pt x="0" y="753"/>
                  </a:lnTo>
                  <a:cubicBezTo>
                    <a:pt x="0" y="1361"/>
                    <a:pt x="487" y="1817"/>
                    <a:pt x="1064" y="1817"/>
                  </a:cubicBezTo>
                  <a:lnTo>
                    <a:pt x="4438" y="1817"/>
                  </a:lnTo>
                  <a:cubicBezTo>
                    <a:pt x="5015" y="1817"/>
                    <a:pt x="5502" y="1361"/>
                    <a:pt x="5502" y="753"/>
                  </a:cubicBezTo>
                  <a:lnTo>
                    <a:pt x="5502" y="297"/>
                  </a:lnTo>
                  <a:cubicBezTo>
                    <a:pt x="5502" y="99"/>
                    <a:pt x="5350" y="0"/>
                    <a:pt x="5198" y="0"/>
                  </a:cubicBezTo>
                  <a:cubicBezTo>
                    <a:pt x="5046" y="0"/>
                    <a:pt x="4894" y="99"/>
                    <a:pt x="4894" y="297"/>
                  </a:cubicBezTo>
                  <a:lnTo>
                    <a:pt x="4894" y="753"/>
                  </a:lnTo>
                  <a:cubicBezTo>
                    <a:pt x="4894" y="1026"/>
                    <a:pt x="4681" y="1209"/>
                    <a:pt x="4438" y="1209"/>
                  </a:cubicBezTo>
                  <a:lnTo>
                    <a:pt x="1064" y="1209"/>
                  </a:lnTo>
                  <a:cubicBezTo>
                    <a:pt x="821" y="1209"/>
                    <a:pt x="608" y="1026"/>
                    <a:pt x="608" y="753"/>
                  </a:cubicBezTo>
                  <a:lnTo>
                    <a:pt x="608" y="297"/>
                  </a:lnTo>
                  <a:cubicBezTo>
                    <a:pt x="608" y="99"/>
                    <a:pt x="456" y="0"/>
                    <a:pt x="30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g8ac37fa1c7_1_0"/>
            <p:cNvSpPr/>
            <p:nvPr/>
          </p:nvSpPr>
          <p:spPr>
            <a:xfrm>
              <a:off x="7728850" y="3269463"/>
              <a:ext cx="137550" cy="45450"/>
            </a:xfrm>
            <a:custGeom>
              <a:rect b="b" l="l" r="r" t="t"/>
              <a:pathLst>
                <a:path extrusionOk="0" h="1818" w="5502">
                  <a:moveTo>
                    <a:pt x="304" y="1"/>
                  </a:moveTo>
                  <a:cubicBezTo>
                    <a:pt x="152" y="1"/>
                    <a:pt x="0" y="100"/>
                    <a:pt x="0" y="297"/>
                  </a:cubicBezTo>
                  <a:lnTo>
                    <a:pt x="0" y="753"/>
                  </a:lnTo>
                  <a:cubicBezTo>
                    <a:pt x="0" y="1331"/>
                    <a:pt x="487" y="1817"/>
                    <a:pt x="1064" y="1817"/>
                  </a:cubicBezTo>
                  <a:lnTo>
                    <a:pt x="4438" y="1817"/>
                  </a:lnTo>
                  <a:cubicBezTo>
                    <a:pt x="5015" y="1817"/>
                    <a:pt x="5502" y="1331"/>
                    <a:pt x="5502" y="753"/>
                  </a:cubicBezTo>
                  <a:lnTo>
                    <a:pt x="5502" y="297"/>
                  </a:lnTo>
                  <a:cubicBezTo>
                    <a:pt x="5502" y="100"/>
                    <a:pt x="5350" y="1"/>
                    <a:pt x="5198" y="1"/>
                  </a:cubicBezTo>
                  <a:cubicBezTo>
                    <a:pt x="5046" y="1"/>
                    <a:pt x="4894" y="100"/>
                    <a:pt x="4894" y="297"/>
                  </a:cubicBezTo>
                  <a:lnTo>
                    <a:pt x="4894" y="753"/>
                  </a:lnTo>
                  <a:cubicBezTo>
                    <a:pt x="4894" y="996"/>
                    <a:pt x="4681" y="1209"/>
                    <a:pt x="4438" y="1209"/>
                  </a:cubicBezTo>
                  <a:lnTo>
                    <a:pt x="1064" y="1209"/>
                  </a:lnTo>
                  <a:cubicBezTo>
                    <a:pt x="821" y="1209"/>
                    <a:pt x="608" y="996"/>
                    <a:pt x="608" y="753"/>
                  </a:cubicBezTo>
                  <a:lnTo>
                    <a:pt x="608" y="297"/>
                  </a:lnTo>
                  <a:cubicBezTo>
                    <a:pt x="608" y="100"/>
                    <a:pt x="456" y="1"/>
                    <a:pt x="30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g8ac37fa1c7_1_0"/>
            <p:cNvSpPr/>
            <p:nvPr/>
          </p:nvSpPr>
          <p:spPr>
            <a:xfrm>
              <a:off x="7598900" y="3177338"/>
              <a:ext cx="397450" cy="15225"/>
            </a:xfrm>
            <a:custGeom>
              <a:rect b="b" l="l" r="r" t="t"/>
              <a:pathLst>
                <a:path extrusionOk="0" h="609" w="15898">
                  <a:moveTo>
                    <a:pt x="1" y="0"/>
                  </a:moveTo>
                  <a:lnTo>
                    <a:pt x="1" y="608"/>
                  </a:lnTo>
                  <a:lnTo>
                    <a:pt x="15897" y="608"/>
                  </a:lnTo>
                  <a:lnTo>
                    <a:pt x="15897"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9" name="Google Shape;2549;g8ac37fa1c7_1_0"/>
          <p:cNvGrpSpPr/>
          <p:nvPr/>
        </p:nvGrpSpPr>
        <p:grpSpPr>
          <a:xfrm>
            <a:off x="4614381" y="1302036"/>
            <a:ext cx="308243" cy="271291"/>
            <a:chOff x="3106425" y="2972938"/>
            <a:chExt cx="474950" cy="417950"/>
          </a:xfrm>
        </p:grpSpPr>
        <p:sp>
          <p:nvSpPr>
            <p:cNvPr id="2550" name="Google Shape;2550;g8ac37fa1c7_1_0"/>
            <p:cNvSpPr/>
            <p:nvPr/>
          </p:nvSpPr>
          <p:spPr>
            <a:xfrm>
              <a:off x="3270550" y="2972938"/>
              <a:ext cx="310825" cy="57775"/>
            </a:xfrm>
            <a:custGeom>
              <a:rect b="b" l="l" r="r" t="t"/>
              <a:pathLst>
                <a:path extrusionOk="0" h="2311" w="12433">
                  <a:moveTo>
                    <a:pt x="1" y="0"/>
                  </a:moveTo>
                  <a:lnTo>
                    <a:pt x="1642" y="2310"/>
                  </a:lnTo>
                  <a:lnTo>
                    <a:pt x="12432" y="2310"/>
                  </a:lnTo>
                  <a:lnTo>
                    <a:pt x="1243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g8ac37fa1c7_1_0"/>
            <p:cNvSpPr/>
            <p:nvPr/>
          </p:nvSpPr>
          <p:spPr>
            <a:xfrm>
              <a:off x="3106425" y="2972938"/>
              <a:ext cx="474950" cy="417950"/>
            </a:xfrm>
            <a:custGeom>
              <a:rect b="b" l="l" r="r" t="t"/>
              <a:pathLst>
                <a:path extrusionOk="0" h="16718" w="18998">
                  <a:moveTo>
                    <a:pt x="0" y="0"/>
                  </a:moveTo>
                  <a:lnTo>
                    <a:pt x="0" y="2310"/>
                  </a:lnTo>
                  <a:lnTo>
                    <a:pt x="0" y="16718"/>
                  </a:lnTo>
                  <a:lnTo>
                    <a:pt x="18997" y="16718"/>
                  </a:lnTo>
                  <a:lnTo>
                    <a:pt x="18997" y="4590"/>
                  </a:lnTo>
                  <a:lnTo>
                    <a:pt x="9848" y="4590"/>
                  </a:lnTo>
                  <a:lnTo>
                    <a:pt x="8207" y="2310"/>
                  </a:lnTo>
                  <a:lnTo>
                    <a:pt x="6566"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g8ac37fa1c7_1_0"/>
            <p:cNvSpPr/>
            <p:nvPr/>
          </p:nvSpPr>
          <p:spPr>
            <a:xfrm>
              <a:off x="3311575" y="3030688"/>
              <a:ext cx="269800" cy="57000"/>
            </a:xfrm>
            <a:custGeom>
              <a:rect b="b" l="l" r="r" t="t"/>
              <a:pathLst>
                <a:path extrusionOk="0" h="2280" w="10792">
                  <a:moveTo>
                    <a:pt x="1" y="0"/>
                  </a:moveTo>
                  <a:lnTo>
                    <a:pt x="1642" y="2280"/>
                  </a:lnTo>
                  <a:lnTo>
                    <a:pt x="10791" y="2280"/>
                  </a:lnTo>
                  <a:lnTo>
                    <a:pt x="1079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3" name="Google Shape;2553;g8ac37fa1c7_1_0"/>
          <p:cNvGrpSpPr/>
          <p:nvPr/>
        </p:nvGrpSpPr>
        <p:grpSpPr>
          <a:xfrm>
            <a:off x="6148690" y="1302251"/>
            <a:ext cx="229069" cy="271264"/>
            <a:chOff x="936175" y="2956213"/>
            <a:chExt cx="375400" cy="444550"/>
          </a:xfrm>
        </p:grpSpPr>
        <p:sp>
          <p:nvSpPr>
            <p:cNvPr id="2554" name="Google Shape;2554;g8ac37fa1c7_1_0"/>
            <p:cNvSpPr/>
            <p:nvPr/>
          </p:nvSpPr>
          <p:spPr>
            <a:xfrm>
              <a:off x="936175" y="2986613"/>
              <a:ext cx="375400" cy="414150"/>
            </a:xfrm>
            <a:custGeom>
              <a:rect b="b" l="l" r="r" t="t"/>
              <a:pathLst>
                <a:path extrusionOk="0" h="16566" w="15016">
                  <a:moveTo>
                    <a:pt x="0" y="0"/>
                  </a:moveTo>
                  <a:lnTo>
                    <a:pt x="0" y="16566"/>
                  </a:lnTo>
                  <a:lnTo>
                    <a:pt x="15015" y="16566"/>
                  </a:lnTo>
                  <a:lnTo>
                    <a:pt x="15015" y="0"/>
                  </a:lnTo>
                  <a:lnTo>
                    <a:pt x="7052" y="0"/>
                  </a:lnTo>
                  <a:lnTo>
                    <a:pt x="7052" y="7356"/>
                  </a:lnTo>
                  <a:lnTo>
                    <a:pt x="4590" y="5532"/>
                  </a:lnTo>
                  <a:lnTo>
                    <a:pt x="2158" y="7356"/>
                  </a:lnTo>
                  <a:lnTo>
                    <a:pt x="215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g8ac37fa1c7_1_0"/>
            <p:cNvSpPr/>
            <p:nvPr/>
          </p:nvSpPr>
          <p:spPr>
            <a:xfrm>
              <a:off x="979475" y="3224438"/>
              <a:ext cx="288775" cy="15225"/>
            </a:xfrm>
            <a:custGeom>
              <a:rect b="b" l="l" r="r" t="t"/>
              <a:pathLst>
                <a:path extrusionOk="0" h="609" w="11551">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g8ac37fa1c7_1_0"/>
            <p:cNvSpPr/>
            <p:nvPr/>
          </p:nvSpPr>
          <p:spPr>
            <a:xfrm>
              <a:off x="1148175" y="3170488"/>
              <a:ext cx="120075" cy="15225"/>
            </a:xfrm>
            <a:custGeom>
              <a:rect b="b" l="l" r="r" t="t"/>
              <a:pathLst>
                <a:path extrusionOk="0" h="609" w="4803">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g8ac37fa1c7_1_0"/>
            <p:cNvSpPr/>
            <p:nvPr/>
          </p:nvSpPr>
          <p:spPr>
            <a:xfrm>
              <a:off x="1148175" y="3117313"/>
              <a:ext cx="120075" cy="15225"/>
            </a:xfrm>
            <a:custGeom>
              <a:rect b="b" l="l" r="r" t="t"/>
              <a:pathLst>
                <a:path extrusionOk="0" h="609" w="4803">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g8ac37fa1c7_1_0"/>
            <p:cNvSpPr/>
            <p:nvPr/>
          </p:nvSpPr>
          <p:spPr>
            <a:xfrm>
              <a:off x="1148175" y="3063363"/>
              <a:ext cx="120075" cy="15200"/>
            </a:xfrm>
            <a:custGeom>
              <a:rect b="b" l="l" r="r" t="t"/>
              <a:pathLst>
                <a:path extrusionOk="0" h="608" w="4803">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g8ac37fa1c7_1_0"/>
            <p:cNvSpPr/>
            <p:nvPr/>
          </p:nvSpPr>
          <p:spPr>
            <a:xfrm>
              <a:off x="979475" y="3316388"/>
              <a:ext cx="288775" cy="15225"/>
            </a:xfrm>
            <a:custGeom>
              <a:rect b="b" l="l" r="r" t="t"/>
              <a:pathLst>
                <a:path extrusionOk="0" h="609" w="11551">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g8ac37fa1c7_1_0"/>
            <p:cNvSpPr/>
            <p:nvPr/>
          </p:nvSpPr>
          <p:spPr>
            <a:xfrm>
              <a:off x="979475" y="3270038"/>
              <a:ext cx="127700" cy="15225"/>
            </a:xfrm>
            <a:custGeom>
              <a:rect b="b" l="l" r="r" t="t"/>
              <a:pathLst>
                <a:path extrusionOk="0" h="609" w="5108">
                  <a:moveTo>
                    <a:pt x="426" y="1"/>
                  </a:moveTo>
                  <a:cubicBezTo>
                    <a:pt x="1" y="1"/>
                    <a:pt x="1" y="609"/>
                    <a:pt x="426" y="609"/>
                  </a:cubicBezTo>
                  <a:lnTo>
                    <a:pt x="4712" y="609"/>
                  </a:lnTo>
                  <a:cubicBezTo>
                    <a:pt x="5107" y="609"/>
                    <a:pt x="5107" y="1"/>
                    <a:pt x="4712"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g8ac37fa1c7_1_0"/>
            <p:cNvSpPr/>
            <p:nvPr/>
          </p:nvSpPr>
          <p:spPr>
            <a:xfrm>
              <a:off x="1148175" y="3270038"/>
              <a:ext cx="120075" cy="15225"/>
            </a:xfrm>
            <a:custGeom>
              <a:rect b="b" l="l" r="r" t="t"/>
              <a:pathLst>
                <a:path extrusionOk="0" h="609" w="4803">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g8ac37fa1c7_1_0"/>
            <p:cNvSpPr/>
            <p:nvPr/>
          </p:nvSpPr>
          <p:spPr>
            <a:xfrm>
              <a:off x="1119225" y="3270888"/>
              <a:ext cx="16050" cy="14375"/>
            </a:xfrm>
            <a:custGeom>
              <a:rect b="b" l="l" r="r" t="t"/>
              <a:pathLst>
                <a:path extrusionOk="0" h="575" w="642">
                  <a:moveTo>
                    <a:pt x="428" y="0"/>
                  </a:moveTo>
                  <a:cubicBezTo>
                    <a:pt x="194" y="0"/>
                    <a:pt x="1" y="575"/>
                    <a:pt x="338" y="575"/>
                  </a:cubicBezTo>
                  <a:cubicBezTo>
                    <a:pt x="429" y="575"/>
                    <a:pt x="490" y="544"/>
                    <a:pt x="550" y="483"/>
                  </a:cubicBezTo>
                  <a:cubicBezTo>
                    <a:pt x="611" y="423"/>
                    <a:pt x="642" y="362"/>
                    <a:pt x="642" y="271"/>
                  </a:cubicBezTo>
                  <a:cubicBezTo>
                    <a:pt x="642" y="210"/>
                    <a:pt x="611" y="119"/>
                    <a:pt x="550" y="58"/>
                  </a:cubicBezTo>
                  <a:cubicBezTo>
                    <a:pt x="510" y="18"/>
                    <a:pt x="468" y="0"/>
                    <a:pt x="428"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g8ac37fa1c7_1_0"/>
            <p:cNvSpPr/>
            <p:nvPr/>
          </p:nvSpPr>
          <p:spPr>
            <a:xfrm>
              <a:off x="990125" y="2956213"/>
              <a:ext cx="122350" cy="214300"/>
            </a:xfrm>
            <a:custGeom>
              <a:rect b="b" l="l" r="r" t="t"/>
              <a:pathLst>
                <a:path extrusionOk="0" h="8572" w="4894">
                  <a:moveTo>
                    <a:pt x="0" y="0"/>
                  </a:moveTo>
                  <a:lnTo>
                    <a:pt x="0" y="8572"/>
                  </a:lnTo>
                  <a:lnTo>
                    <a:pt x="2432" y="6748"/>
                  </a:lnTo>
                  <a:lnTo>
                    <a:pt x="4894" y="8572"/>
                  </a:lnTo>
                  <a:lnTo>
                    <a:pt x="4894"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4" name="Google Shape;2564;g8ac37fa1c7_1_0"/>
          <p:cNvGrpSpPr/>
          <p:nvPr/>
        </p:nvGrpSpPr>
        <p:grpSpPr>
          <a:xfrm>
            <a:off x="1485737" y="1302241"/>
            <a:ext cx="275817" cy="271272"/>
            <a:chOff x="5338975" y="2963038"/>
            <a:chExt cx="415700" cy="408850"/>
          </a:xfrm>
        </p:grpSpPr>
        <p:sp>
          <p:nvSpPr>
            <p:cNvPr id="2565" name="Google Shape;2565;g8ac37fa1c7_1_0"/>
            <p:cNvSpPr/>
            <p:nvPr/>
          </p:nvSpPr>
          <p:spPr>
            <a:xfrm>
              <a:off x="5338975" y="3000288"/>
              <a:ext cx="415700" cy="74475"/>
            </a:xfrm>
            <a:custGeom>
              <a:rect b="b" l="l" r="r" t="t"/>
              <a:pathLst>
                <a:path extrusionOk="0" h="2979" w="16628">
                  <a:moveTo>
                    <a:pt x="1" y="0"/>
                  </a:moveTo>
                  <a:lnTo>
                    <a:pt x="1" y="2979"/>
                  </a:lnTo>
                  <a:lnTo>
                    <a:pt x="16627" y="2979"/>
                  </a:lnTo>
                  <a:lnTo>
                    <a:pt x="16627"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g8ac37fa1c7_1_0"/>
            <p:cNvSpPr/>
            <p:nvPr/>
          </p:nvSpPr>
          <p:spPr>
            <a:xfrm>
              <a:off x="5591275" y="2963038"/>
              <a:ext cx="71450" cy="74500"/>
            </a:xfrm>
            <a:custGeom>
              <a:rect b="b" l="l" r="r" t="t"/>
              <a:pathLst>
                <a:path extrusionOk="0" h="2980" w="2858">
                  <a:moveTo>
                    <a:pt x="882" y="1"/>
                  </a:moveTo>
                  <a:lnTo>
                    <a:pt x="882" y="31"/>
                  </a:lnTo>
                  <a:cubicBezTo>
                    <a:pt x="578" y="31"/>
                    <a:pt x="243" y="122"/>
                    <a:pt x="0" y="335"/>
                  </a:cubicBezTo>
                  <a:cubicBezTo>
                    <a:pt x="152" y="426"/>
                    <a:pt x="304" y="578"/>
                    <a:pt x="395" y="761"/>
                  </a:cubicBezTo>
                  <a:cubicBezTo>
                    <a:pt x="546" y="657"/>
                    <a:pt x="717" y="609"/>
                    <a:pt x="886" y="609"/>
                  </a:cubicBezTo>
                  <a:cubicBezTo>
                    <a:pt x="1262" y="609"/>
                    <a:pt x="1628" y="848"/>
                    <a:pt x="1733" y="1247"/>
                  </a:cubicBezTo>
                  <a:cubicBezTo>
                    <a:pt x="1915" y="1825"/>
                    <a:pt x="1489" y="2402"/>
                    <a:pt x="882" y="2402"/>
                  </a:cubicBezTo>
                  <a:cubicBezTo>
                    <a:pt x="486" y="2402"/>
                    <a:pt x="486" y="2980"/>
                    <a:pt x="882" y="2980"/>
                  </a:cubicBezTo>
                  <a:cubicBezTo>
                    <a:pt x="2857" y="2980"/>
                    <a:pt x="2857" y="1"/>
                    <a:pt x="88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g8ac37fa1c7_1_0"/>
            <p:cNvSpPr/>
            <p:nvPr/>
          </p:nvSpPr>
          <p:spPr>
            <a:xfrm>
              <a:off x="5546425" y="2963438"/>
              <a:ext cx="60050" cy="74100"/>
            </a:xfrm>
            <a:custGeom>
              <a:rect b="b" l="l" r="r" t="t"/>
              <a:pathLst>
                <a:path extrusionOk="0" h="2964" w="2402">
                  <a:moveTo>
                    <a:pt x="909" y="0"/>
                  </a:moveTo>
                  <a:cubicBezTo>
                    <a:pt x="593" y="0"/>
                    <a:pt x="274" y="106"/>
                    <a:pt x="1" y="319"/>
                  </a:cubicBezTo>
                  <a:cubicBezTo>
                    <a:pt x="183" y="410"/>
                    <a:pt x="305" y="562"/>
                    <a:pt x="396" y="745"/>
                  </a:cubicBezTo>
                  <a:cubicBezTo>
                    <a:pt x="556" y="641"/>
                    <a:pt x="730" y="593"/>
                    <a:pt x="901" y="593"/>
                  </a:cubicBezTo>
                  <a:cubicBezTo>
                    <a:pt x="1280" y="593"/>
                    <a:pt x="1638" y="832"/>
                    <a:pt x="1764" y="1231"/>
                  </a:cubicBezTo>
                  <a:cubicBezTo>
                    <a:pt x="1946" y="1809"/>
                    <a:pt x="1490" y="2386"/>
                    <a:pt x="913" y="2386"/>
                  </a:cubicBezTo>
                  <a:cubicBezTo>
                    <a:pt x="517" y="2386"/>
                    <a:pt x="517" y="2964"/>
                    <a:pt x="913" y="2964"/>
                  </a:cubicBezTo>
                  <a:cubicBezTo>
                    <a:pt x="1733" y="2964"/>
                    <a:pt x="2402" y="2295"/>
                    <a:pt x="2402" y="1474"/>
                  </a:cubicBezTo>
                  <a:cubicBezTo>
                    <a:pt x="2402" y="1231"/>
                    <a:pt x="2311" y="958"/>
                    <a:pt x="2189" y="745"/>
                  </a:cubicBezTo>
                  <a:cubicBezTo>
                    <a:pt x="2098" y="562"/>
                    <a:pt x="1946" y="410"/>
                    <a:pt x="1794" y="319"/>
                  </a:cubicBezTo>
                  <a:cubicBezTo>
                    <a:pt x="1536" y="106"/>
                    <a:pt x="1224" y="0"/>
                    <a:pt x="9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g8ac37fa1c7_1_0"/>
            <p:cNvSpPr/>
            <p:nvPr/>
          </p:nvSpPr>
          <p:spPr>
            <a:xfrm>
              <a:off x="5502350" y="2963438"/>
              <a:ext cx="59300" cy="74100"/>
            </a:xfrm>
            <a:custGeom>
              <a:rect b="b" l="l" r="r" t="t"/>
              <a:pathLst>
                <a:path extrusionOk="0" h="2964" w="2372">
                  <a:moveTo>
                    <a:pt x="882" y="0"/>
                  </a:moveTo>
                  <a:cubicBezTo>
                    <a:pt x="571" y="0"/>
                    <a:pt x="259" y="106"/>
                    <a:pt x="1" y="319"/>
                  </a:cubicBezTo>
                  <a:cubicBezTo>
                    <a:pt x="153" y="410"/>
                    <a:pt x="274" y="562"/>
                    <a:pt x="396" y="745"/>
                  </a:cubicBezTo>
                  <a:cubicBezTo>
                    <a:pt x="547" y="641"/>
                    <a:pt x="715" y="593"/>
                    <a:pt x="880" y="593"/>
                  </a:cubicBezTo>
                  <a:cubicBezTo>
                    <a:pt x="1250" y="593"/>
                    <a:pt x="1607" y="832"/>
                    <a:pt x="1733" y="1231"/>
                  </a:cubicBezTo>
                  <a:cubicBezTo>
                    <a:pt x="1916" y="1809"/>
                    <a:pt x="1490" y="2386"/>
                    <a:pt x="882" y="2386"/>
                  </a:cubicBezTo>
                  <a:cubicBezTo>
                    <a:pt x="487" y="2386"/>
                    <a:pt x="487" y="2964"/>
                    <a:pt x="882" y="2964"/>
                  </a:cubicBezTo>
                  <a:cubicBezTo>
                    <a:pt x="1703" y="2964"/>
                    <a:pt x="2372" y="2295"/>
                    <a:pt x="2372" y="1474"/>
                  </a:cubicBezTo>
                  <a:cubicBezTo>
                    <a:pt x="2372" y="1231"/>
                    <a:pt x="2311" y="958"/>
                    <a:pt x="2159" y="745"/>
                  </a:cubicBezTo>
                  <a:cubicBezTo>
                    <a:pt x="2068" y="562"/>
                    <a:pt x="1946" y="410"/>
                    <a:pt x="1764" y="319"/>
                  </a:cubicBezTo>
                  <a:cubicBezTo>
                    <a:pt x="1505" y="106"/>
                    <a:pt x="1194" y="0"/>
                    <a:pt x="88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g8ac37fa1c7_1_0"/>
            <p:cNvSpPr/>
            <p:nvPr/>
          </p:nvSpPr>
          <p:spPr>
            <a:xfrm>
              <a:off x="5443075" y="2963813"/>
              <a:ext cx="73750" cy="73725"/>
            </a:xfrm>
            <a:custGeom>
              <a:rect b="b" l="l" r="r" t="t"/>
              <a:pathLst>
                <a:path extrusionOk="0" h="2949" w="2950">
                  <a:moveTo>
                    <a:pt x="1460" y="0"/>
                  </a:moveTo>
                  <a:cubicBezTo>
                    <a:pt x="639" y="0"/>
                    <a:pt x="1" y="639"/>
                    <a:pt x="1" y="1459"/>
                  </a:cubicBezTo>
                  <a:lnTo>
                    <a:pt x="578" y="1459"/>
                  </a:lnTo>
                  <a:cubicBezTo>
                    <a:pt x="578" y="929"/>
                    <a:pt x="1016" y="577"/>
                    <a:pt x="1470" y="577"/>
                  </a:cubicBezTo>
                  <a:cubicBezTo>
                    <a:pt x="1692" y="577"/>
                    <a:pt x="1918" y="661"/>
                    <a:pt x="2098" y="851"/>
                  </a:cubicBezTo>
                  <a:cubicBezTo>
                    <a:pt x="2676" y="1398"/>
                    <a:pt x="2281" y="2371"/>
                    <a:pt x="1460" y="2371"/>
                  </a:cubicBezTo>
                  <a:cubicBezTo>
                    <a:pt x="1065" y="2371"/>
                    <a:pt x="1065" y="2949"/>
                    <a:pt x="1460" y="2949"/>
                  </a:cubicBezTo>
                  <a:cubicBezTo>
                    <a:pt x="2281" y="2949"/>
                    <a:pt x="2949" y="2280"/>
                    <a:pt x="2949" y="1459"/>
                  </a:cubicBezTo>
                  <a:cubicBezTo>
                    <a:pt x="2949" y="1216"/>
                    <a:pt x="2889" y="943"/>
                    <a:pt x="2767" y="730"/>
                  </a:cubicBezTo>
                  <a:cubicBezTo>
                    <a:pt x="2645" y="547"/>
                    <a:pt x="2524" y="395"/>
                    <a:pt x="2372" y="304"/>
                  </a:cubicBezTo>
                  <a:cubicBezTo>
                    <a:pt x="2098" y="91"/>
                    <a:pt x="1794" y="0"/>
                    <a:pt x="14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g8ac37fa1c7_1_0"/>
            <p:cNvSpPr/>
            <p:nvPr/>
          </p:nvSpPr>
          <p:spPr>
            <a:xfrm>
              <a:off x="5338975" y="3074763"/>
              <a:ext cx="415700" cy="297125"/>
            </a:xfrm>
            <a:custGeom>
              <a:rect b="b" l="l" r="r" t="t"/>
              <a:pathLst>
                <a:path extrusionOk="0" h="11885" w="16628">
                  <a:moveTo>
                    <a:pt x="1" y="0"/>
                  </a:moveTo>
                  <a:lnTo>
                    <a:pt x="1" y="11885"/>
                  </a:lnTo>
                  <a:lnTo>
                    <a:pt x="16627" y="11885"/>
                  </a:lnTo>
                  <a:lnTo>
                    <a:pt x="1662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g8ac37fa1c7_1_0"/>
            <p:cNvSpPr/>
            <p:nvPr/>
          </p:nvSpPr>
          <p:spPr>
            <a:xfrm>
              <a:off x="5388375" y="3127163"/>
              <a:ext cx="183150" cy="14475"/>
            </a:xfrm>
            <a:custGeom>
              <a:rect b="b" l="l" r="r" t="t"/>
              <a:pathLst>
                <a:path extrusionOk="0" h="579" w="7326">
                  <a:moveTo>
                    <a:pt x="367" y="0"/>
                  </a:moveTo>
                  <a:cubicBezTo>
                    <a:pt x="1" y="0"/>
                    <a:pt x="10" y="579"/>
                    <a:pt x="396" y="579"/>
                  </a:cubicBezTo>
                  <a:lnTo>
                    <a:pt x="6931" y="579"/>
                  </a:lnTo>
                  <a:cubicBezTo>
                    <a:pt x="7326" y="579"/>
                    <a:pt x="7326" y="1"/>
                    <a:pt x="6931" y="1"/>
                  </a:cubicBezTo>
                  <a:lnTo>
                    <a:pt x="396" y="1"/>
                  </a:lnTo>
                  <a:cubicBezTo>
                    <a:pt x="386" y="1"/>
                    <a:pt x="377" y="0"/>
                    <a:pt x="36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g8ac37fa1c7_1_0"/>
            <p:cNvSpPr/>
            <p:nvPr/>
          </p:nvSpPr>
          <p:spPr>
            <a:xfrm>
              <a:off x="5573775" y="3245738"/>
              <a:ext cx="131500" cy="14450"/>
            </a:xfrm>
            <a:custGeom>
              <a:rect b="b" l="l" r="r" t="t"/>
              <a:pathLst>
                <a:path extrusionOk="0" h="578" w="5260">
                  <a:moveTo>
                    <a:pt x="396" y="0"/>
                  </a:moveTo>
                  <a:cubicBezTo>
                    <a:pt x="1" y="0"/>
                    <a:pt x="1" y="578"/>
                    <a:pt x="396" y="578"/>
                  </a:cubicBezTo>
                  <a:lnTo>
                    <a:pt x="4864" y="578"/>
                  </a:lnTo>
                  <a:cubicBezTo>
                    <a:pt x="5259" y="578"/>
                    <a:pt x="5259" y="0"/>
                    <a:pt x="486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g8ac37fa1c7_1_0"/>
            <p:cNvSpPr/>
            <p:nvPr/>
          </p:nvSpPr>
          <p:spPr>
            <a:xfrm>
              <a:off x="5388375" y="3186463"/>
              <a:ext cx="94250" cy="14450"/>
            </a:xfrm>
            <a:custGeom>
              <a:rect b="b" l="l" r="r" t="t"/>
              <a:pathLst>
                <a:path extrusionOk="0" h="578" w="3770">
                  <a:moveTo>
                    <a:pt x="396" y="0"/>
                  </a:moveTo>
                  <a:cubicBezTo>
                    <a:pt x="0" y="0"/>
                    <a:pt x="0" y="578"/>
                    <a:pt x="396" y="578"/>
                  </a:cubicBezTo>
                  <a:lnTo>
                    <a:pt x="3374" y="578"/>
                  </a:lnTo>
                  <a:cubicBezTo>
                    <a:pt x="3769" y="578"/>
                    <a:pt x="3769" y="0"/>
                    <a:pt x="337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g8ac37fa1c7_1_0"/>
            <p:cNvSpPr/>
            <p:nvPr/>
          </p:nvSpPr>
          <p:spPr>
            <a:xfrm>
              <a:off x="5611025" y="3304988"/>
              <a:ext cx="94250" cy="15225"/>
            </a:xfrm>
            <a:custGeom>
              <a:rect b="b" l="l" r="r" t="t"/>
              <a:pathLst>
                <a:path extrusionOk="0" h="609" w="3770">
                  <a:moveTo>
                    <a:pt x="396" y="1"/>
                  </a:moveTo>
                  <a:cubicBezTo>
                    <a:pt x="0" y="1"/>
                    <a:pt x="0" y="609"/>
                    <a:pt x="396" y="609"/>
                  </a:cubicBezTo>
                  <a:lnTo>
                    <a:pt x="3374" y="609"/>
                  </a:lnTo>
                  <a:cubicBezTo>
                    <a:pt x="3769" y="609"/>
                    <a:pt x="3769" y="1"/>
                    <a:pt x="3374"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g8ac37fa1c7_1_0"/>
            <p:cNvSpPr/>
            <p:nvPr/>
          </p:nvSpPr>
          <p:spPr>
            <a:xfrm>
              <a:off x="5539600" y="3186463"/>
              <a:ext cx="128450" cy="14450"/>
            </a:xfrm>
            <a:custGeom>
              <a:rect b="b" l="l" r="r" t="t"/>
              <a:pathLst>
                <a:path extrusionOk="0" h="578" w="5138">
                  <a:moveTo>
                    <a:pt x="274" y="0"/>
                  </a:moveTo>
                  <a:cubicBezTo>
                    <a:pt x="122" y="0"/>
                    <a:pt x="0" y="122"/>
                    <a:pt x="0" y="304"/>
                  </a:cubicBezTo>
                  <a:cubicBezTo>
                    <a:pt x="0" y="456"/>
                    <a:pt x="122" y="578"/>
                    <a:pt x="274" y="578"/>
                  </a:cubicBezTo>
                  <a:lnTo>
                    <a:pt x="4742" y="578"/>
                  </a:lnTo>
                  <a:cubicBezTo>
                    <a:pt x="5137" y="578"/>
                    <a:pt x="5137" y="0"/>
                    <a:pt x="474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g8ac37fa1c7_1_0"/>
            <p:cNvSpPr/>
            <p:nvPr/>
          </p:nvSpPr>
          <p:spPr>
            <a:xfrm>
              <a:off x="5499325" y="3186463"/>
              <a:ext cx="20525" cy="14450"/>
            </a:xfrm>
            <a:custGeom>
              <a:rect b="b" l="l" r="r" t="t"/>
              <a:pathLst>
                <a:path extrusionOk="0" h="578" w="821">
                  <a:moveTo>
                    <a:pt x="426" y="0"/>
                  </a:moveTo>
                  <a:cubicBezTo>
                    <a:pt x="152" y="0"/>
                    <a:pt x="0" y="304"/>
                    <a:pt x="213" y="486"/>
                  </a:cubicBezTo>
                  <a:cubicBezTo>
                    <a:pt x="259" y="547"/>
                    <a:pt x="335" y="578"/>
                    <a:pt x="411" y="578"/>
                  </a:cubicBezTo>
                  <a:cubicBezTo>
                    <a:pt x="487" y="578"/>
                    <a:pt x="563" y="547"/>
                    <a:pt x="608" y="486"/>
                  </a:cubicBezTo>
                  <a:cubicBezTo>
                    <a:pt x="821" y="304"/>
                    <a:pt x="669" y="0"/>
                    <a:pt x="42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g8ac37fa1c7_1_0"/>
            <p:cNvSpPr/>
            <p:nvPr/>
          </p:nvSpPr>
          <p:spPr>
            <a:xfrm>
              <a:off x="5427900" y="3245738"/>
              <a:ext cx="128425" cy="14450"/>
            </a:xfrm>
            <a:custGeom>
              <a:rect b="b" l="l" r="r" t="t"/>
              <a:pathLst>
                <a:path extrusionOk="0" h="578" w="5137">
                  <a:moveTo>
                    <a:pt x="304" y="0"/>
                  </a:moveTo>
                  <a:cubicBezTo>
                    <a:pt x="122" y="0"/>
                    <a:pt x="0" y="122"/>
                    <a:pt x="0" y="304"/>
                  </a:cubicBezTo>
                  <a:cubicBezTo>
                    <a:pt x="0" y="456"/>
                    <a:pt x="122" y="578"/>
                    <a:pt x="304" y="578"/>
                  </a:cubicBezTo>
                  <a:lnTo>
                    <a:pt x="4742" y="578"/>
                  </a:lnTo>
                  <a:cubicBezTo>
                    <a:pt x="5137" y="578"/>
                    <a:pt x="5137" y="0"/>
                    <a:pt x="474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g8ac37fa1c7_1_0"/>
            <p:cNvSpPr/>
            <p:nvPr/>
          </p:nvSpPr>
          <p:spPr>
            <a:xfrm>
              <a:off x="5389900" y="3245738"/>
              <a:ext cx="15975" cy="14450"/>
            </a:xfrm>
            <a:custGeom>
              <a:rect b="b" l="l" r="r" t="t"/>
              <a:pathLst>
                <a:path extrusionOk="0" h="578" w="639">
                  <a:moveTo>
                    <a:pt x="335" y="0"/>
                  </a:moveTo>
                  <a:cubicBezTo>
                    <a:pt x="259" y="0"/>
                    <a:pt x="183" y="30"/>
                    <a:pt x="122" y="91"/>
                  </a:cubicBezTo>
                  <a:cubicBezTo>
                    <a:pt x="0" y="213"/>
                    <a:pt x="0" y="395"/>
                    <a:pt x="122" y="517"/>
                  </a:cubicBezTo>
                  <a:cubicBezTo>
                    <a:pt x="183" y="547"/>
                    <a:pt x="243" y="578"/>
                    <a:pt x="335" y="578"/>
                  </a:cubicBezTo>
                  <a:cubicBezTo>
                    <a:pt x="487" y="578"/>
                    <a:pt x="639" y="456"/>
                    <a:pt x="639" y="304"/>
                  </a:cubicBezTo>
                  <a:cubicBezTo>
                    <a:pt x="639" y="213"/>
                    <a:pt x="608" y="152"/>
                    <a:pt x="547" y="91"/>
                  </a:cubicBezTo>
                  <a:cubicBezTo>
                    <a:pt x="487" y="30"/>
                    <a:pt x="411" y="0"/>
                    <a:pt x="33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g8ac37fa1c7_1_0"/>
            <p:cNvSpPr/>
            <p:nvPr/>
          </p:nvSpPr>
          <p:spPr>
            <a:xfrm>
              <a:off x="5684850" y="3186438"/>
              <a:ext cx="20425" cy="14475"/>
            </a:xfrm>
            <a:custGeom>
              <a:rect b="b" l="l" r="r" t="t"/>
              <a:pathLst>
                <a:path extrusionOk="0" h="579" w="817">
                  <a:moveTo>
                    <a:pt x="424" y="0"/>
                  </a:moveTo>
                  <a:cubicBezTo>
                    <a:pt x="198" y="0"/>
                    <a:pt x="0" y="279"/>
                    <a:pt x="209" y="487"/>
                  </a:cubicBezTo>
                  <a:cubicBezTo>
                    <a:pt x="269" y="548"/>
                    <a:pt x="330" y="579"/>
                    <a:pt x="421" y="579"/>
                  </a:cubicBezTo>
                  <a:cubicBezTo>
                    <a:pt x="695" y="579"/>
                    <a:pt x="816" y="275"/>
                    <a:pt x="634" y="92"/>
                  </a:cubicBezTo>
                  <a:cubicBezTo>
                    <a:pt x="569" y="27"/>
                    <a:pt x="495" y="0"/>
                    <a:pt x="42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g8ac37fa1c7_1_0"/>
            <p:cNvSpPr/>
            <p:nvPr/>
          </p:nvSpPr>
          <p:spPr>
            <a:xfrm>
              <a:off x="5388375" y="3304988"/>
              <a:ext cx="205200" cy="15225"/>
            </a:xfrm>
            <a:custGeom>
              <a:rect b="b" l="l" r="r" t="t"/>
              <a:pathLst>
                <a:path extrusionOk="0" h="609" w="8208">
                  <a:moveTo>
                    <a:pt x="396" y="1"/>
                  </a:moveTo>
                  <a:cubicBezTo>
                    <a:pt x="0" y="1"/>
                    <a:pt x="0" y="609"/>
                    <a:pt x="396" y="609"/>
                  </a:cubicBezTo>
                  <a:lnTo>
                    <a:pt x="7812" y="609"/>
                  </a:lnTo>
                  <a:cubicBezTo>
                    <a:pt x="8207" y="609"/>
                    <a:pt x="8207" y="1"/>
                    <a:pt x="7812"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